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9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80" r:id="rId4"/>
    <p:sldId id="260" r:id="rId5"/>
    <p:sldId id="285" r:id="rId6"/>
    <p:sldId id="262" r:id="rId7"/>
    <p:sldId id="261" r:id="rId8"/>
    <p:sldId id="264" r:id="rId9"/>
    <p:sldId id="287" r:id="rId10"/>
    <p:sldId id="266" r:id="rId11"/>
    <p:sldId id="267" r:id="rId12"/>
    <p:sldId id="282" r:id="rId13"/>
    <p:sldId id="268" r:id="rId14"/>
    <p:sldId id="269" r:id="rId15"/>
    <p:sldId id="270" r:id="rId16"/>
    <p:sldId id="271" r:id="rId17"/>
    <p:sldId id="286" r:id="rId18"/>
    <p:sldId id="283" r:id="rId19"/>
    <p:sldId id="274" r:id="rId20"/>
    <p:sldId id="277" r:id="rId21"/>
    <p:sldId id="272" r:id="rId22"/>
    <p:sldId id="265" r:id="rId23"/>
    <p:sldId id="273" r:id="rId24"/>
    <p:sldId id="276" r:id="rId25"/>
    <p:sldId id="284" r:id="rId26"/>
    <p:sldId id="278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C1F03E22-852C-4194-838B-FA7F2B67B849}">
          <p14:sldIdLst>
            <p14:sldId id="256"/>
            <p14:sldId id="258"/>
            <p14:sldId id="280"/>
            <p14:sldId id="260"/>
          </p14:sldIdLst>
        </p14:section>
        <p14:section name="Демо" id="{25295755-F33E-4B3C-82D4-529038A4B643}">
          <p14:sldIdLst>
            <p14:sldId id="285"/>
            <p14:sldId id="262"/>
            <p14:sldId id="261"/>
            <p14:sldId id="264"/>
            <p14:sldId id="287"/>
            <p14:sldId id="266"/>
            <p14:sldId id="267"/>
            <p14:sldId id="282"/>
            <p14:sldId id="268"/>
            <p14:sldId id="269"/>
            <p14:sldId id="270"/>
            <p14:sldId id="271"/>
            <p14:sldId id="286"/>
            <p14:sldId id="283"/>
            <p14:sldId id="274"/>
            <p14:sldId id="277"/>
            <p14:sldId id="272"/>
            <p14:sldId id="265"/>
            <p14:sldId id="273"/>
            <p14:sldId id="276"/>
          </p14:sldIdLst>
        </p14:section>
        <p14:section name="Заключение" id="{98A7D6C0-C815-410A-9A88-732BF76BDC60}">
          <p14:sldIdLst>
            <p14:sldId id="284"/>
            <p14:sldId id="278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ksandr Kugushev" initials="AK" lastIdx="5" clrIdx="0">
    <p:extLst>
      <p:ext uri="{19B8F6BF-5375-455C-9EA6-DF929625EA0E}">
        <p15:presenceInfo xmlns:p15="http://schemas.microsoft.com/office/powerpoint/2012/main" userId="091fa70ed76712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0" autoAdjust="0"/>
    <p:restoredTop sz="90867" autoAdjust="0"/>
  </p:normalViewPr>
  <p:slideViewPr>
    <p:cSldViewPr snapToGrid="0">
      <p:cViewPr varScale="1">
        <p:scale>
          <a:sx n="83" d="100"/>
          <a:sy n="83" d="100"/>
        </p:scale>
        <p:origin x="40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6886BE-BAEF-42EA-B276-022624D63DE5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47EC5D9-A66F-48CD-8C96-52E4A415C3D8}">
      <dgm:prSet phldrT="[Text]"/>
      <dgm:spPr/>
      <dgm:t>
        <a:bodyPr/>
        <a:lstStyle/>
        <a:p>
          <a:r>
            <a:rPr lang="en-US" dirty="0"/>
            <a:t>Node</a:t>
          </a:r>
        </a:p>
      </dgm:t>
    </dgm:pt>
    <dgm:pt modelId="{1C63477F-3F42-47DA-80E8-59060581CA7F}" type="parTrans" cxnId="{BB1E551B-325C-4530-A059-7B086EDE25FD}">
      <dgm:prSet/>
      <dgm:spPr/>
      <dgm:t>
        <a:bodyPr/>
        <a:lstStyle/>
        <a:p>
          <a:endParaRPr lang="en-US"/>
        </a:p>
      </dgm:t>
    </dgm:pt>
    <dgm:pt modelId="{D560D9BA-1E8A-49EB-9547-3D7026E26A0E}" type="sibTrans" cxnId="{BB1E551B-325C-4530-A059-7B086EDE25FD}">
      <dgm:prSet/>
      <dgm:spPr/>
      <dgm:t>
        <a:bodyPr/>
        <a:lstStyle/>
        <a:p>
          <a:endParaRPr lang="en-US"/>
        </a:p>
      </dgm:t>
    </dgm:pt>
    <dgm:pt modelId="{939700DC-A23C-424E-984D-1457AB1C0244}" type="asst">
      <dgm:prSet phldrT="[Text]"/>
      <dgm:spPr/>
      <dgm:t>
        <a:bodyPr/>
        <a:lstStyle/>
        <a:p>
          <a:r>
            <a:rPr lang="en-US" dirty="0"/>
            <a:t>Node</a:t>
          </a:r>
        </a:p>
      </dgm:t>
    </dgm:pt>
    <dgm:pt modelId="{896EB847-3EFD-4A63-BABF-B377F1C3BE66}" type="parTrans" cxnId="{D316981F-75E2-470A-AAAE-053316E8C59B}">
      <dgm:prSet/>
      <dgm:spPr/>
      <dgm:t>
        <a:bodyPr/>
        <a:lstStyle/>
        <a:p>
          <a:endParaRPr lang="en-US"/>
        </a:p>
      </dgm:t>
    </dgm:pt>
    <dgm:pt modelId="{A0F06432-3A04-4941-9B2B-351EA8C6A250}" type="sibTrans" cxnId="{D316981F-75E2-470A-AAAE-053316E8C59B}">
      <dgm:prSet/>
      <dgm:spPr/>
      <dgm:t>
        <a:bodyPr/>
        <a:lstStyle/>
        <a:p>
          <a:endParaRPr lang="en-US"/>
        </a:p>
      </dgm:t>
    </dgm:pt>
    <dgm:pt modelId="{49F5F929-38DD-4CF8-AACD-152BFFDA38AB}">
      <dgm:prSet phldrT="[Text]"/>
      <dgm:spPr/>
      <dgm:t>
        <a:bodyPr/>
        <a:lstStyle/>
        <a:p>
          <a:r>
            <a:rPr lang="en-US" dirty="0"/>
            <a:t>Node</a:t>
          </a:r>
        </a:p>
      </dgm:t>
    </dgm:pt>
    <dgm:pt modelId="{64321824-3BA7-460F-8798-11FE5EA0FB47}" type="parTrans" cxnId="{9F3C67E8-B623-4047-A725-90102B6C488B}">
      <dgm:prSet/>
      <dgm:spPr/>
      <dgm:t>
        <a:bodyPr/>
        <a:lstStyle/>
        <a:p>
          <a:endParaRPr lang="en-US"/>
        </a:p>
      </dgm:t>
    </dgm:pt>
    <dgm:pt modelId="{1924C387-F662-4B02-AF48-5D8F94500B7F}" type="sibTrans" cxnId="{9F3C67E8-B623-4047-A725-90102B6C488B}">
      <dgm:prSet/>
      <dgm:spPr/>
      <dgm:t>
        <a:bodyPr/>
        <a:lstStyle/>
        <a:p>
          <a:endParaRPr lang="en-US"/>
        </a:p>
      </dgm:t>
    </dgm:pt>
    <dgm:pt modelId="{B9E05F17-6D53-490C-880F-C0A02A440785}">
      <dgm:prSet phldrT="[Text]"/>
      <dgm:spPr/>
      <dgm:t>
        <a:bodyPr/>
        <a:lstStyle/>
        <a:p>
          <a:r>
            <a:rPr lang="en-US" dirty="0"/>
            <a:t>Node</a:t>
          </a:r>
        </a:p>
      </dgm:t>
    </dgm:pt>
    <dgm:pt modelId="{A3B069FE-2FB5-4410-AE70-6F8173C7230A}" type="parTrans" cxnId="{C7E16CDA-014E-4BC2-A40D-662306F0DA8F}">
      <dgm:prSet/>
      <dgm:spPr/>
      <dgm:t>
        <a:bodyPr/>
        <a:lstStyle/>
        <a:p>
          <a:endParaRPr lang="en-US"/>
        </a:p>
      </dgm:t>
    </dgm:pt>
    <dgm:pt modelId="{B8259121-0C83-4782-B5B4-2FDD028B0C02}" type="sibTrans" cxnId="{C7E16CDA-014E-4BC2-A40D-662306F0DA8F}">
      <dgm:prSet/>
      <dgm:spPr/>
      <dgm:t>
        <a:bodyPr/>
        <a:lstStyle/>
        <a:p>
          <a:endParaRPr lang="en-US"/>
        </a:p>
      </dgm:t>
    </dgm:pt>
    <dgm:pt modelId="{0994183D-F68C-4A0C-ADB1-5C88AC24A212}">
      <dgm:prSet phldrT="[Text]"/>
      <dgm:spPr/>
      <dgm:t>
        <a:bodyPr/>
        <a:lstStyle/>
        <a:p>
          <a:r>
            <a:rPr lang="en-US" dirty="0"/>
            <a:t>Node</a:t>
          </a:r>
        </a:p>
      </dgm:t>
    </dgm:pt>
    <dgm:pt modelId="{A3139E46-CF40-478F-94DF-91605AE3985F}" type="parTrans" cxnId="{F6E29071-E54B-4B30-89C9-78A5EE9F98A6}">
      <dgm:prSet/>
      <dgm:spPr/>
      <dgm:t>
        <a:bodyPr/>
        <a:lstStyle/>
        <a:p>
          <a:endParaRPr lang="en-US"/>
        </a:p>
      </dgm:t>
    </dgm:pt>
    <dgm:pt modelId="{4676D27D-EB1E-4E9C-90C7-8AF0FCAE4D72}" type="sibTrans" cxnId="{F6E29071-E54B-4B30-89C9-78A5EE9F98A6}">
      <dgm:prSet/>
      <dgm:spPr/>
      <dgm:t>
        <a:bodyPr/>
        <a:lstStyle/>
        <a:p>
          <a:endParaRPr lang="en-US"/>
        </a:p>
      </dgm:t>
    </dgm:pt>
    <dgm:pt modelId="{B59C04B9-C77E-46B7-B345-7B088347CF63}" type="pres">
      <dgm:prSet presAssocID="{7A6886BE-BAEF-42EA-B276-022624D63DE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1F2DA1D-B269-44A8-AEAC-7C8F4EF99EAC}" type="pres">
      <dgm:prSet presAssocID="{B47EC5D9-A66F-48CD-8C96-52E4A415C3D8}" presName="hierRoot1" presStyleCnt="0">
        <dgm:presLayoutVars>
          <dgm:hierBranch val="init"/>
        </dgm:presLayoutVars>
      </dgm:prSet>
      <dgm:spPr/>
    </dgm:pt>
    <dgm:pt modelId="{35F87444-C932-4EFE-AA0E-13D4E0EABE23}" type="pres">
      <dgm:prSet presAssocID="{B47EC5D9-A66F-48CD-8C96-52E4A415C3D8}" presName="rootComposite1" presStyleCnt="0"/>
      <dgm:spPr/>
    </dgm:pt>
    <dgm:pt modelId="{068FD07B-9C8C-4E02-8D54-CE60AFBA4949}" type="pres">
      <dgm:prSet presAssocID="{B47EC5D9-A66F-48CD-8C96-52E4A415C3D8}" presName="rootText1" presStyleLbl="node0" presStyleIdx="0" presStyleCnt="1">
        <dgm:presLayoutVars>
          <dgm:chPref val="3"/>
        </dgm:presLayoutVars>
      </dgm:prSet>
      <dgm:spPr/>
    </dgm:pt>
    <dgm:pt modelId="{F36FE309-61AC-4D6B-993A-0D1B872977DF}" type="pres">
      <dgm:prSet presAssocID="{B47EC5D9-A66F-48CD-8C96-52E4A415C3D8}" presName="rootConnector1" presStyleLbl="node1" presStyleIdx="0" presStyleCnt="0"/>
      <dgm:spPr/>
    </dgm:pt>
    <dgm:pt modelId="{34E70A76-75D8-44AB-B8ED-88BBAE5D6A2D}" type="pres">
      <dgm:prSet presAssocID="{B47EC5D9-A66F-48CD-8C96-52E4A415C3D8}" presName="hierChild2" presStyleCnt="0"/>
      <dgm:spPr/>
    </dgm:pt>
    <dgm:pt modelId="{745061D3-BF33-40F0-A83C-52009E23F57F}" type="pres">
      <dgm:prSet presAssocID="{64321824-3BA7-460F-8798-11FE5EA0FB47}" presName="Name37" presStyleLbl="parChTrans1D2" presStyleIdx="0" presStyleCnt="3"/>
      <dgm:spPr/>
    </dgm:pt>
    <dgm:pt modelId="{C0111564-FEFA-4017-B7AB-C31E5D5783E6}" type="pres">
      <dgm:prSet presAssocID="{49F5F929-38DD-4CF8-AACD-152BFFDA38AB}" presName="hierRoot2" presStyleCnt="0">
        <dgm:presLayoutVars>
          <dgm:hierBranch val="init"/>
        </dgm:presLayoutVars>
      </dgm:prSet>
      <dgm:spPr/>
    </dgm:pt>
    <dgm:pt modelId="{EC059B6B-B50F-4C57-92BC-66E0232DA4D7}" type="pres">
      <dgm:prSet presAssocID="{49F5F929-38DD-4CF8-AACD-152BFFDA38AB}" presName="rootComposite" presStyleCnt="0"/>
      <dgm:spPr/>
    </dgm:pt>
    <dgm:pt modelId="{A4953C07-EB00-49D2-96D0-34F5C40D0408}" type="pres">
      <dgm:prSet presAssocID="{49F5F929-38DD-4CF8-AACD-152BFFDA38AB}" presName="rootText" presStyleLbl="node2" presStyleIdx="0" presStyleCnt="2">
        <dgm:presLayoutVars>
          <dgm:chPref val="3"/>
        </dgm:presLayoutVars>
      </dgm:prSet>
      <dgm:spPr/>
    </dgm:pt>
    <dgm:pt modelId="{AB9A15E1-280B-4E35-AB10-65912732E745}" type="pres">
      <dgm:prSet presAssocID="{49F5F929-38DD-4CF8-AACD-152BFFDA38AB}" presName="rootConnector" presStyleLbl="node2" presStyleIdx="0" presStyleCnt="2"/>
      <dgm:spPr/>
    </dgm:pt>
    <dgm:pt modelId="{2DAB6325-6469-4157-817F-B6DE7998F853}" type="pres">
      <dgm:prSet presAssocID="{49F5F929-38DD-4CF8-AACD-152BFFDA38AB}" presName="hierChild4" presStyleCnt="0"/>
      <dgm:spPr/>
    </dgm:pt>
    <dgm:pt modelId="{C7F4F8AC-4C7F-46D9-AACD-CFEA5CBDC6F5}" type="pres">
      <dgm:prSet presAssocID="{A3B069FE-2FB5-4410-AE70-6F8173C7230A}" presName="Name37" presStyleLbl="parChTrans1D3" presStyleIdx="0" presStyleCnt="1"/>
      <dgm:spPr/>
    </dgm:pt>
    <dgm:pt modelId="{025541A5-7644-41C4-AA12-9DE9062536CB}" type="pres">
      <dgm:prSet presAssocID="{B9E05F17-6D53-490C-880F-C0A02A440785}" presName="hierRoot2" presStyleCnt="0">
        <dgm:presLayoutVars>
          <dgm:hierBranch val="init"/>
        </dgm:presLayoutVars>
      </dgm:prSet>
      <dgm:spPr/>
    </dgm:pt>
    <dgm:pt modelId="{419885B5-0FA4-4DA1-B37E-EC1BFEB9A75C}" type="pres">
      <dgm:prSet presAssocID="{B9E05F17-6D53-490C-880F-C0A02A440785}" presName="rootComposite" presStyleCnt="0"/>
      <dgm:spPr/>
    </dgm:pt>
    <dgm:pt modelId="{AFE46486-2A9D-40F4-96A4-D00F57484C98}" type="pres">
      <dgm:prSet presAssocID="{B9E05F17-6D53-490C-880F-C0A02A440785}" presName="rootText" presStyleLbl="node3" presStyleIdx="0" presStyleCnt="1">
        <dgm:presLayoutVars>
          <dgm:chPref val="3"/>
        </dgm:presLayoutVars>
      </dgm:prSet>
      <dgm:spPr/>
    </dgm:pt>
    <dgm:pt modelId="{111D885F-9FCE-4BC1-9895-A625975BF485}" type="pres">
      <dgm:prSet presAssocID="{B9E05F17-6D53-490C-880F-C0A02A440785}" presName="rootConnector" presStyleLbl="node3" presStyleIdx="0" presStyleCnt="1"/>
      <dgm:spPr/>
    </dgm:pt>
    <dgm:pt modelId="{13AD5DE5-B48D-4868-A3A5-70C8F7B2657F}" type="pres">
      <dgm:prSet presAssocID="{B9E05F17-6D53-490C-880F-C0A02A440785}" presName="hierChild4" presStyleCnt="0"/>
      <dgm:spPr/>
    </dgm:pt>
    <dgm:pt modelId="{60A214BA-B7AB-4EB9-BB79-5C5B8F7BE990}" type="pres">
      <dgm:prSet presAssocID="{B9E05F17-6D53-490C-880F-C0A02A440785}" presName="hierChild5" presStyleCnt="0"/>
      <dgm:spPr/>
    </dgm:pt>
    <dgm:pt modelId="{95202EAB-A2E6-4716-9645-C88CEDDE17AD}" type="pres">
      <dgm:prSet presAssocID="{49F5F929-38DD-4CF8-AACD-152BFFDA38AB}" presName="hierChild5" presStyleCnt="0"/>
      <dgm:spPr/>
    </dgm:pt>
    <dgm:pt modelId="{3E7675C9-BD2F-4298-A803-AA8B565E307A}" type="pres">
      <dgm:prSet presAssocID="{A3139E46-CF40-478F-94DF-91605AE3985F}" presName="Name37" presStyleLbl="parChTrans1D2" presStyleIdx="1" presStyleCnt="3"/>
      <dgm:spPr/>
    </dgm:pt>
    <dgm:pt modelId="{231FC1CB-FA90-48FE-BE72-68F4AB52FA76}" type="pres">
      <dgm:prSet presAssocID="{0994183D-F68C-4A0C-ADB1-5C88AC24A212}" presName="hierRoot2" presStyleCnt="0">
        <dgm:presLayoutVars>
          <dgm:hierBranch val="init"/>
        </dgm:presLayoutVars>
      </dgm:prSet>
      <dgm:spPr/>
    </dgm:pt>
    <dgm:pt modelId="{DDF32C76-ADC1-4BB3-A2F5-CAAA3138EF88}" type="pres">
      <dgm:prSet presAssocID="{0994183D-F68C-4A0C-ADB1-5C88AC24A212}" presName="rootComposite" presStyleCnt="0"/>
      <dgm:spPr/>
    </dgm:pt>
    <dgm:pt modelId="{0624B46F-0C4F-4AE4-B3E4-5E98BCEFD94A}" type="pres">
      <dgm:prSet presAssocID="{0994183D-F68C-4A0C-ADB1-5C88AC24A212}" presName="rootText" presStyleLbl="node2" presStyleIdx="1" presStyleCnt="2">
        <dgm:presLayoutVars>
          <dgm:chPref val="3"/>
        </dgm:presLayoutVars>
      </dgm:prSet>
      <dgm:spPr/>
    </dgm:pt>
    <dgm:pt modelId="{385DFA0B-4F72-4BA0-BEBC-1BEC36FEF28E}" type="pres">
      <dgm:prSet presAssocID="{0994183D-F68C-4A0C-ADB1-5C88AC24A212}" presName="rootConnector" presStyleLbl="node2" presStyleIdx="1" presStyleCnt="2"/>
      <dgm:spPr/>
    </dgm:pt>
    <dgm:pt modelId="{7B6F0959-F381-4C7F-9301-C84C1D5B1FCF}" type="pres">
      <dgm:prSet presAssocID="{0994183D-F68C-4A0C-ADB1-5C88AC24A212}" presName="hierChild4" presStyleCnt="0"/>
      <dgm:spPr/>
    </dgm:pt>
    <dgm:pt modelId="{20B6A64F-E3AB-4994-8840-9C7C687FCCDD}" type="pres">
      <dgm:prSet presAssocID="{0994183D-F68C-4A0C-ADB1-5C88AC24A212}" presName="hierChild5" presStyleCnt="0"/>
      <dgm:spPr/>
    </dgm:pt>
    <dgm:pt modelId="{D0CCBB65-9A32-4E30-B45A-A178C6606F26}" type="pres">
      <dgm:prSet presAssocID="{B47EC5D9-A66F-48CD-8C96-52E4A415C3D8}" presName="hierChild3" presStyleCnt="0"/>
      <dgm:spPr/>
    </dgm:pt>
    <dgm:pt modelId="{ED8ACC83-E8B3-4C7A-8169-B9FF49A03F92}" type="pres">
      <dgm:prSet presAssocID="{896EB847-3EFD-4A63-BABF-B377F1C3BE66}" presName="Name111" presStyleLbl="parChTrans1D2" presStyleIdx="2" presStyleCnt="3"/>
      <dgm:spPr/>
    </dgm:pt>
    <dgm:pt modelId="{088C004A-07CA-49FF-88FC-87A2DCB911D0}" type="pres">
      <dgm:prSet presAssocID="{939700DC-A23C-424E-984D-1457AB1C0244}" presName="hierRoot3" presStyleCnt="0">
        <dgm:presLayoutVars>
          <dgm:hierBranch val="init"/>
        </dgm:presLayoutVars>
      </dgm:prSet>
      <dgm:spPr/>
    </dgm:pt>
    <dgm:pt modelId="{5637B0EF-BE7F-4876-8AD8-9C5F258BDC98}" type="pres">
      <dgm:prSet presAssocID="{939700DC-A23C-424E-984D-1457AB1C0244}" presName="rootComposite3" presStyleCnt="0"/>
      <dgm:spPr/>
    </dgm:pt>
    <dgm:pt modelId="{F5992E90-5C3E-4645-BF26-84CFD7FA0366}" type="pres">
      <dgm:prSet presAssocID="{939700DC-A23C-424E-984D-1457AB1C0244}" presName="rootText3" presStyleLbl="asst1" presStyleIdx="0" presStyleCnt="1">
        <dgm:presLayoutVars>
          <dgm:chPref val="3"/>
        </dgm:presLayoutVars>
      </dgm:prSet>
      <dgm:spPr/>
    </dgm:pt>
    <dgm:pt modelId="{B2655F39-6555-4D8D-983E-FCDABF1A0E1E}" type="pres">
      <dgm:prSet presAssocID="{939700DC-A23C-424E-984D-1457AB1C0244}" presName="rootConnector3" presStyleLbl="asst1" presStyleIdx="0" presStyleCnt="1"/>
      <dgm:spPr/>
    </dgm:pt>
    <dgm:pt modelId="{9E0BF125-1CC0-4326-BAFD-ECDDB831E96A}" type="pres">
      <dgm:prSet presAssocID="{939700DC-A23C-424E-984D-1457AB1C0244}" presName="hierChild6" presStyleCnt="0"/>
      <dgm:spPr/>
    </dgm:pt>
    <dgm:pt modelId="{79363188-CDC6-43BA-BE94-DA6FA447BC32}" type="pres">
      <dgm:prSet presAssocID="{939700DC-A23C-424E-984D-1457AB1C0244}" presName="hierChild7" presStyleCnt="0"/>
      <dgm:spPr/>
    </dgm:pt>
  </dgm:ptLst>
  <dgm:cxnLst>
    <dgm:cxn modelId="{BB1E551B-325C-4530-A059-7B086EDE25FD}" srcId="{7A6886BE-BAEF-42EA-B276-022624D63DE5}" destId="{B47EC5D9-A66F-48CD-8C96-52E4A415C3D8}" srcOrd="0" destOrd="0" parTransId="{1C63477F-3F42-47DA-80E8-59060581CA7F}" sibTransId="{D560D9BA-1E8A-49EB-9547-3D7026E26A0E}"/>
    <dgm:cxn modelId="{D316981F-75E2-470A-AAAE-053316E8C59B}" srcId="{B47EC5D9-A66F-48CD-8C96-52E4A415C3D8}" destId="{939700DC-A23C-424E-984D-1457AB1C0244}" srcOrd="0" destOrd="0" parTransId="{896EB847-3EFD-4A63-BABF-B377F1C3BE66}" sibTransId="{A0F06432-3A04-4941-9B2B-351EA8C6A250}"/>
    <dgm:cxn modelId="{AF902732-CBDD-4562-B1FD-A47D3A834B61}" type="presOf" srcId="{896EB847-3EFD-4A63-BABF-B377F1C3BE66}" destId="{ED8ACC83-E8B3-4C7A-8169-B9FF49A03F92}" srcOrd="0" destOrd="0" presId="urn:microsoft.com/office/officeart/2005/8/layout/orgChart1"/>
    <dgm:cxn modelId="{BEE93736-2B3E-4126-A3FA-5475273F7D44}" type="presOf" srcId="{0994183D-F68C-4A0C-ADB1-5C88AC24A212}" destId="{0624B46F-0C4F-4AE4-B3E4-5E98BCEFD94A}" srcOrd="0" destOrd="0" presId="urn:microsoft.com/office/officeart/2005/8/layout/orgChart1"/>
    <dgm:cxn modelId="{1083AE5B-FFC1-4E12-81B9-F8188A039434}" type="presOf" srcId="{49F5F929-38DD-4CF8-AACD-152BFFDA38AB}" destId="{A4953C07-EB00-49D2-96D0-34F5C40D0408}" srcOrd="0" destOrd="0" presId="urn:microsoft.com/office/officeart/2005/8/layout/orgChart1"/>
    <dgm:cxn modelId="{F6E29071-E54B-4B30-89C9-78A5EE9F98A6}" srcId="{B47EC5D9-A66F-48CD-8C96-52E4A415C3D8}" destId="{0994183D-F68C-4A0C-ADB1-5C88AC24A212}" srcOrd="2" destOrd="0" parTransId="{A3139E46-CF40-478F-94DF-91605AE3985F}" sibTransId="{4676D27D-EB1E-4E9C-90C7-8AF0FCAE4D72}"/>
    <dgm:cxn modelId="{CCD74156-8709-4883-9E71-2EE6A367C4AD}" type="presOf" srcId="{B9E05F17-6D53-490C-880F-C0A02A440785}" destId="{AFE46486-2A9D-40F4-96A4-D00F57484C98}" srcOrd="0" destOrd="0" presId="urn:microsoft.com/office/officeart/2005/8/layout/orgChart1"/>
    <dgm:cxn modelId="{AFF61CA4-9CD8-4E48-B8BA-093554C61F82}" type="presOf" srcId="{0994183D-F68C-4A0C-ADB1-5C88AC24A212}" destId="{385DFA0B-4F72-4BA0-BEBC-1BEC36FEF28E}" srcOrd="1" destOrd="0" presId="urn:microsoft.com/office/officeart/2005/8/layout/orgChart1"/>
    <dgm:cxn modelId="{34B533A5-70EA-47D4-B133-692E60697819}" type="presOf" srcId="{49F5F929-38DD-4CF8-AACD-152BFFDA38AB}" destId="{AB9A15E1-280B-4E35-AB10-65912732E745}" srcOrd="1" destOrd="0" presId="urn:microsoft.com/office/officeart/2005/8/layout/orgChart1"/>
    <dgm:cxn modelId="{A6D64FAD-AA82-47C9-BDE0-FAF3022218BD}" type="presOf" srcId="{A3139E46-CF40-478F-94DF-91605AE3985F}" destId="{3E7675C9-BD2F-4298-A803-AA8B565E307A}" srcOrd="0" destOrd="0" presId="urn:microsoft.com/office/officeart/2005/8/layout/orgChart1"/>
    <dgm:cxn modelId="{814D50B3-FD0A-4835-8B71-7B98BB62E7C4}" type="presOf" srcId="{7A6886BE-BAEF-42EA-B276-022624D63DE5}" destId="{B59C04B9-C77E-46B7-B345-7B088347CF63}" srcOrd="0" destOrd="0" presId="urn:microsoft.com/office/officeart/2005/8/layout/orgChart1"/>
    <dgm:cxn modelId="{FB1697B4-4174-4C2F-9BF4-D43A8F7ADAE4}" type="presOf" srcId="{939700DC-A23C-424E-984D-1457AB1C0244}" destId="{F5992E90-5C3E-4645-BF26-84CFD7FA0366}" srcOrd="0" destOrd="0" presId="urn:microsoft.com/office/officeart/2005/8/layout/orgChart1"/>
    <dgm:cxn modelId="{CA7EDAB4-DD92-4F1C-9225-900FB933D736}" type="presOf" srcId="{64321824-3BA7-460F-8798-11FE5EA0FB47}" destId="{745061D3-BF33-40F0-A83C-52009E23F57F}" srcOrd="0" destOrd="0" presId="urn:microsoft.com/office/officeart/2005/8/layout/orgChart1"/>
    <dgm:cxn modelId="{B1D14EB5-130F-4395-A373-9E19DBE90CDA}" type="presOf" srcId="{B47EC5D9-A66F-48CD-8C96-52E4A415C3D8}" destId="{F36FE309-61AC-4D6B-993A-0D1B872977DF}" srcOrd="1" destOrd="0" presId="urn:microsoft.com/office/officeart/2005/8/layout/orgChart1"/>
    <dgm:cxn modelId="{4CF850BB-40CF-42E1-A14E-37087C6A4C16}" type="presOf" srcId="{B47EC5D9-A66F-48CD-8C96-52E4A415C3D8}" destId="{068FD07B-9C8C-4E02-8D54-CE60AFBA4949}" srcOrd="0" destOrd="0" presId="urn:microsoft.com/office/officeart/2005/8/layout/orgChart1"/>
    <dgm:cxn modelId="{F8351CCC-13E0-489C-90F9-4D2EE2A8BA48}" type="presOf" srcId="{A3B069FE-2FB5-4410-AE70-6F8173C7230A}" destId="{C7F4F8AC-4C7F-46D9-AACD-CFEA5CBDC6F5}" srcOrd="0" destOrd="0" presId="urn:microsoft.com/office/officeart/2005/8/layout/orgChart1"/>
    <dgm:cxn modelId="{8AE1F3D9-13AE-4381-BFEF-203F86FE7F90}" type="presOf" srcId="{939700DC-A23C-424E-984D-1457AB1C0244}" destId="{B2655F39-6555-4D8D-983E-FCDABF1A0E1E}" srcOrd="1" destOrd="0" presId="urn:microsoft.com/office/officeart/2005/8/layout/orgChart1"/>
    <dgm:cxn modelId="{C7E16CDA-014E-4BC2-A40D-662306F0DA8F}" srcId="{49F5F929-38DD-4CF8-AACD-152BFFDA38AB}" destId="{B9E05F17-6D53-490C-880F-C0A02A440785}" srcOrd="0" destOrd="0" parTransId="{A3B069FE-2FB5-4410-AE70-6F8173C7230A}" sibTransId="{B8259121-0C83-4782-B5B4-2FDD028B0C02}"/>
    <dgm:cxn modelId="{9F3C67E8-B623-4047-A725-90102B6C488B}" srcId="{B47EC5D9-A66F-48CD-8C96-52E4A415C3D8}" destId="{49F5F929-38DD-4CF8-AACD-152BFFDA38AB}" srcOrd="1" destOrd="0" parTransId="{64321824-3BA7-460F-8798-11FE5EA0FB47}" sibTransId="{1924C387-F662-4B02-AF48-5D8F94500B7F}"/>
    <dgm:cxn modelId="{14A8F6E9-0827-48C9-B446-1D2C18524C65}" type="presOf" srcId="{B9E05F17-6D53-490C-880F-C0A02A440785}" destId="{111D885F-9FCE-4BC1-9895-A625975BF485}" srcOrd="1" destOrd="0" presId="urn:microsoft.com/office/officeart/2005/8/layout/orgChart1"/>
    <dgm:cxn modelId="{32BE90E5-192C-401C-B200-80898789B855}" type="presParOf" srcId="{B59C04B9-C77E-46B7-B345-7B088347CF63}" destId="{11F2DA1D-B269-44A8-AEAC-7C8F4EF99EAC}" srcOrd="0" destOrd="0" presId="urn:microsoft.com/office/officeart/2005/8/layout/orgChart1"/>
    <dgm:cxn modelId="{A5B411E5-1568-480D-9A26-27A5D6074123}" type="presParOf" srcId="{11F2DA1D-B269-44A8-AEAC-7C8F4EF99EAC}" destId="{35F87444-C932-4EFE-AA0E-13D4E0EABE23}" srcOrd="0" destOrd="0" presId="urn:microsoft.com/office/officeart/2005/8/layout/orgChart1"/>
    <dgm:cxn modelId="{FF4B1ED0-B226-47C0-AE83-D79DD5BB69BC}" type="presParOf" srcId="{35F87444-C932-4EFE-AA0E-13D4E0EABE23}" destId="{068FD07B-9C8C-4E02-8D54-CE60AFBA4949}" srcOrd="0" destOrd="0" presId="urn:microsoft.com/office/officeart/2005/8/layout/orgChart1"/>
    <dgm:cxn modelId="{6A84D4E5-D65D-47D6-AF03-B1DD74A8DCA2}" type="presParOf" srcId="{35F87444-C932-4EFE-AA0E-13D4E0EABE23}" destId="{F36FE309-61AC-4D6B-993A-0D1B872977DF}" srcOrd="1" destOrd="0" presId="urn:microsoft.com/office/officeart/2005/8/layout/orgChart1"/>
    <dgm:cxn modelId="{E14C2856-442C-476C-910E-C4CAAD799539}" type="presParOf" srcId="{11F2DA1D-B269-44A8-AEAC-7C8F4EF99EAC}" destId="{34E70A76-75D8-44AB-B8ED-88BBAE5D6A2D}" srcOrd="1" destOrd="0" presId="urn:microsoft.com/office/officeart/2005/8/layout/orgChart1"/>
    <dgm:cxn modelId="{9A96D113-201E-4113-A140-1717EF4A9EE8}" type="presParOf" srcId="{34E70A76-75D8-44AB-B8ED-88BBAE5D6A2D}" destId="{745061D3-BF33-40F0-A83C-52009E23F57F}" srcOrd="0" destOrd="0" presId="urn:microsoft.com/office/officeart/2005/8/layout/orgChart1"/>
    <dgm:cxn modelId="{1198C4C1-D064-46EF-BE55-56A61BB87ABE}" type="presParOf" srcId="{34E70A76-75D8-44AB-B8ED-88BBAE5D6A2D}" destId="{C0111564-FEFA-4017-B7AB-C31E5D5783E6}" srcOrd="1" destOrd="0" presId="urn:microsoft.com/office/officeart/2005/8/layout/orgChart1"/>
    <dgm:cxn modelId="{84B75FC5-94C2-4B37-893F-D4A1E88A2F9B}" type="presParOf" srcId="{C0111564-FEFA-4017-B7AB-C31E5D5783E6}" destId="{EC059B6B-B50F-4C57-92BC-66E0232DA4D7}" srcOrd="0" destOrd="0" presId="urn:microsoft.com/office/officeart/2005/8/layout/orgChart1"/>
    <dgm:cxn modelId="{F3BA2798-BC50-43B1-982B-1F0705C71B70}" type="presParOf" srcId="{EC059B6B-B50F-4C57-92BC-66E0232DA4D7}" destId="{A4953C07-EB00-49D2-96D0-34F5C40D0408}" srcOrd="0" destOrd="0" presId="urn:microsoft.com/office/officeart/2005/8/layout/orgChart1"/>
    <dgm:cxn modelId="{0973F9F7-96EC-4556-8100-7574E86AF1B5}" type="presParOf" srcId="{EC059B6B-B50F-4C57-92BC-66E0232DA4D7}" destId="{AB9A15E1-280B-4E35-AB10-65912732E745}" srcOrd="1" destOrd="0" presId="urn:microsoft.com/office/officeart/2005/8/layout/orgChart1"/>
    <dgm:cxn modelId="{AC760864-5CF2-47E0-A71C-4953A157B6BA}" type="presParOf" srcId="{C0111564-FEFA-4017-B7AB-C31E5D5783E6}" destId="{2DAB6325-6469-4157-817F-B6DE7998F853}" srcOrd="1" destOrd="0" presId="urn:microsoft.com/office/officeart/2005/8/layout/orgChart1"/>
    <dgm:cxn modelId="{0A45F8A1-B264-4983-838D-6FDACA21F692}" type="presParOf" srcId="{2DAB6325-6469-4157-817F-B6DE7998F853}" destId="{C7F4F8AC-4C7F-46D9-AACD-CFEA5CBDC6F5}" srcOrd="0" destOrd="0" presId="urn:microsoft.com/office/officeart/2005/8/layout/orgChart1"/>
    <dgm:cxn modelId="{22B86A48-2844-49BC-BF66-F360405AA426}" type="presParOf" srcId="{2DAB6325-6469-4157-817F-B6DE7998F853}" destId="{025541A5-7644-41C4-AA12-9DE9062536CB}" srcOrd="1" destOrd="0" presId="urn:microsoft.com/office/officeart/2005/8/layout/orgChart1"/>
    <dgm:cxn modelId="{FEA3FC43-64EF-48F2-9E2D-FC05CF64EBA1}" type="presParOf" srcId="{025541A5-7644-41C4-AA12-9DE9062536CB}" destId="{419885B5-0FA4-4DA1-B37E-EC1BFEB9A75C}" srcOrd="0" destOrd="0" presId="urn:microsoft.com/office/officeart/2005/8/layout/orgChart1"/>
    <dgm:cxn modelId="{A0CC6069-7E80-481B-8961-83B4CF859A2A}" type="presParOf" srcId="{419885B5-0FA4-4DA1-B37E-EC1BFEB9A75C}" destId="{AFE46486-2A9D-40F4-96A4-D00F57484C98}" srcOrd="0" destOrd="0" presId="urn:microsoft.com/office/officeart/2005/8/layout/orgChart1"/>
    <dgm:cxn modelId="{D04C41D9-50AE-48D3-B22D-2E8AE07E47E8}" type="presParOf" srcId="{419885B5-0FA4-4DA1-B37E-EC1BFEB9A75C}" destId="{111D885F-9FCE-4BC1-9895-A625975BF485}" srcOrd="1" destOrd="0" presId="urn:microsoft.com/office/officeart/2005/8/layout/orgChart1"/>
    <dgm:cxn modelId="{212B9AA5-2097-4324-B0F1-6ECC08412529}" type="presParOf" srcId="{025541A5-7644-41C4-AA12-9DE9062536CB}" destId="{13AD5DE5-B48D-4868-A3A5-70C8F7B2657F}" srcOrd="1" destOrd="0" presId="urn:microsoft.com/office/officeart/2005/8/layout/orgChart1"/>
    <dgm:cxn modelId="{7D4315A7-3642-4CCF-A651-EB459C658941}" type="presParOf" srcId="{025541A5-7644-41C4-AA12-9DE9062536CB}" destId="{60A214BA-B7AB-4EB9-BB79-5C5B8F7BE990}" srcOrd="2" destOrd="0" presId="urn:microsoft.com/office/officeart/2005/8/layout/orgChart1"/>
    <dgm:cxn modelId="{9B102ABC-8CD9-45A6-8021-5ECC4839C44F}" type="presParOf" srcId="{C0111564-FEFA-4017-B7AB-C31E5D5783E6}" destId="{95202EAB-A2E6-4716-9645-C88CEDDE17AD}" srcOrd="2" destOrd="0" presId="urn:microsoft.com/office/officeart/2005/8/layout/orgChart1"/>
    <dgm:cxn modelId="{425E7519-6F3C-4066-B396-D9DD9C014C51}" type="presParOf" srcId="{34E70A76-75D8-44AB-B8ED-88BBAE5D6A2D}" destId="{3E7675C9-BD2F-4298-A803-AA8B565E307A}" srcOrd="2" destOrd="0" presId="urn:microsoft.com/office/officeart/2005/8/layout/orgChart1"/>
    <dgm:cxn modelId="{6698D2EA-8E3B-48E8-962B-907D3A9C8ECA}" type="presParOf" srcId="{34E70A76-75D8-44AB-B8ED-88BBAE5D6A2D}" destId="{231FC1CB-FA90-48FE-BE72-68F4AB52FA76}" srcOrd="3" destOrd="0" presId="urn:microsoft.com/office/officeart/2005/8/layout/orgChart1"/>
    <dgm:cxn modelId="{802971AF-0DB8-4E18-BC0F-323AA9F24404}" type="presParOf" srcId="{231FC1CB-FA90-48FE-BE72-68F4AB52FA76}" destId="{DDF32C76-ADC1-4BB3-A2F5-CAAA3138EF88}" srcOrd="0" destOrd="0" presId="urn:microsoft.com/office/officeart/2005/8/layout/orgChart1"/>
    <dgm:cxn modelId="{A209BF45-D65F-46FD-BCF3-344D5B45FFC1}" type="presParOf" srcId="{DDF32C76-ADC1-4BB3-A2F5-CAAA3138EF88}" destId="{0624B46F-0C4F-4AE4-B3E4-5E98BCEFD94A}" srcOrd="0" destOrd="0" presId="urn:microsoft.com/office/officeart/2005/8/layout/orgChart1"/>
    <dgm:cxn modelId="{771AE38F-B99B-44F1-884D-F41EE363F1EB}" type="presParOf" srcId="{DDF32C76-ADC1-4BB3-A2F5-CAAA3138EF88}" destId="{385DFA0B-4F72-4BA0-BEBC-1BEC36FEF28E}" srcOrd="1" destOrd="0" presId="urn:microsoft.com/office/officeart/2005/8/layout/orgChart1"/>
    <dgm:cxn modelId="{B11CEDCA-5D85-4C8D-BD5F-177F3F224BB2}" type="presParOf" srcId="{231FC1CB-FA90-48FE-BE72-68F4AB52FA76}" destId="{7B6F0959-F381-4C7F-9301-C84C1D5B1FCF}" srcOrd="1" destOrd="0" presId="urn:microsoft.com/office/officeart/2005/8/layout/orgChart1"/>
    <dgm:cxn modelId="{6A415E7B-7623-415D-9202-9EC203B477AE}" type="presParOf" srcId="{231FC1CB-FA90-48FE-BE72-68F4AB52FA76}" destId="{20B6A64F-E3AB-4994-8840-9C7C687FCCDD}" srcOrd="2" destOrd="0" presId="urn:microsoft.com/office/officeart/2005/8/layout/orgChart1"/>
    <dgm:cxn modelId="{A470E2A8-ADED-4C60-A015-1559605C3286}" type="presParOf" srcId="{11F2DA1D-B269-44A8-AEAC-7C8F4EF99EAC}" destId="{D0CCBB65-9A32-4E30-B45A-A178C6606F26}" srcOrd="2" destOrd="0" presId="urn:microsoft.com/office/officeart/2005/8/layout/orgChart1"/>
    <dgm:cxn modelId="{CC911091-62E1-4180-B444-00C38BEF482B}" type="presParOf" srcId="{D0CCBB65-9A32-4E30-B45A-A178C6606F26}" destId="{ED8ACC83-E8B3-4C7A-8169-B9FF49A03F92}" srcOrd="0" destOrd="0" presId="urn:microsoft.com/office/officeart/2005/8/layout/orgChart1"/>
    <dgm:cxn modelId="{90A4C52B-746C-4A5B-9444-E39DF3493139}" type="presParOf" srcId="{D0CCBB65-9A32-4E30-B45A-A178C6606F26}" destId="{088C004A-07CA-49FF-88FC-87A2DCB911D0}" srcOrd="1" destOrd="0" presId="urn:microsoft.com/office/officeart/2005/8/layout/orgChart1"/>
    <dgm:cxn modelId="{27A4ABEE-2387-4A8C-94EF-F7FEFE5FAD60}" type="presParOf" srcId="{088C004A-07CA-49FF-88FC-87A2DCB911D0}" destId="{5637B0EF-BE7F-4876-8AD8-9C5F258BDC98}" srcOrd="0" destOrd="0" presId="urn:microsoft.com/office/officeart/2005/8/layout/orgChart1"/>
    <dgm:cxn modelId="{63178DE9-7EBE-4654-BB52-6B970E626BE6}" type="presParOf" srcId="{5637B0EF-BE7F-4876-8AD8-9C5F258BDC98}" destId="{F5992E90-5C3E-4645-BF26-84CFD7FA0366}" srcOrd="0" destOrd="0" presId="urn:microsoft.com/office/officeart/2005/8/layout/orgChart1"/>
    <dgm:cxn modelId="{2280E227-46BD-42EC-90E6-84ABE32E53B7}" type="presParOf" srcId="{5637B0EF-BE7F-4876-8AD8-9C5F258BDC98}" destId="{B2655F39-6555-4D8D-983E-FCDABF1A0E1E}" srcOrd="1" destOrd="0" presId="urn:microsoft.com/office/officeart/2005/8/layout/orgChart1"/>
    <dgm:cxn modelId="{459AD0B5-E5FB-44BE-8627-55234F09230F}" type="presParOf" srcId="{088C004A-07CA-49FF-88FC-87A2DCB911D0}" destId="{9E0BF125-1CC0-4326-BAFD-ECDDB831E96A}" srcOrd="1" destOrd="0" presId="urn:microsoft.com/office/officeart/2005/8/layout/orgChart1"/>
    <dgm:cxn modelId="{BA2EFD2B-84C8-4EC6-8F47-87014793D271}" type="presParOf" srcId="{088C004A-07CA-49FF-88FC-87A2DCB911D0}" destId="{79363188-CDC6-43BA-BE94-DA6FA447BC3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984C2C-6D30-4655-8A39-39D94214098B}" type="doc">
      <dgm:prSet loTypeId="urn:diagrams.loki3.com/VaryingWidthList" loCatId="list" qsTypeId="urn:microsoft.com/office/officeart/2005/8/quickstyle/simple1" qsCatId="simple" csTypeId="urn:microsoft.com/office/officeart/2005/8/colors/colorful5" csCatId="colorful" phldr="1"/>
      <dgm:spPr/>
    </dgm:pt>
    <dgm:pt modelId="{092872AE-16BF-43BA-94C6-770086B8164A}">
      <dgm:prSet phldrT="[Text]"/>
      <dgm:spPr/>
      <dgm:t>
        <a:bodyPr/>
        <a:lstStyle/>
        <a:p>
          <a:r>
            <a:rPr lang="en-US" dirty="0"/>
            <a:t>Node</a:t>
          </a:r>
        </a:p>
      </dgm:t>
    </dgm:pt>
    <dgm:pt modelId="{EB1F1D55-AB93-41AE-8DCE-CF8069605B67}" type="parTrans" cxnId="{AE9C2E0E-EE21-4931-935A-28E584C25296}">
      <dgm:prSet/>
      <dgm:spPr/>
      <dgm:t>
        <a:bodyPr/>
        <a:lstStyle/>
        <a:p>
          <a:endParaRPr lang="en-US"/>
        </a:p>
      </dgm:t>
    </dgm:pt>
    <dgm:pt modelId="{D0CB48CE-D365-4A1D-8744-0CE49A65C645}" type="sibTrans" cxnId="{AE9C2E0E-EE21-4931-935A-28E584C25296}">
      <dgm:prSet/>
      <dgm:spPr/>
      <dgm:t>
        <a:bodyPr/>
        <a:lstStyle/>
        <a:p>
          <a:endParaRPr lang="en-US"/>
        </a:p>
      </dgm:t>
    </dgm:pt>
    <dgm:pt modelId="{418236CC-A5C4-4230-8193-0381900CB945}">
      <dgm:prSet phldrT="[Text]"/>
      <dgm:spPr/>
      <dgm:t>
        <a:bodyPr/>
        <a:lstStyle/>
        <a:p>
          <a:r>
            <a:rPr lang="en-US" dirty="0"/>
            <a:t>Node</a:t>
          </a:r>
        </a:p>
      </dgm:t>
    </dgm:pt>
    <dgm:pt modelId="{0BD41660-B13B-4025-8723-6EAAEAB59990}" type="parTrans" cxnId="{9D575536-5DB0-432E-8D12-DDFA169CBA0F}">
      <dgm:prSet/>
      <dgm:spPr/>
      <dgm:t>
        <a:bodyPr/>
        <a:lstStyle/>
        <a:p>
          <a:endParaRPr lang="en-US"/>
        </a:p>
      </dgm:t>
    </dgm:pt>
    <dgm:pt modelId="{E92A1DEC-836B-4380-9E65-460172F91AA0}" type="sibTrans" cxnId="{9D575536-5DB0-432E-8D12-DDFA169CBA0F}">
      <dgm:prSet/>
      <dgm:spPr/>
      <dgm:t>
        <a:bodyPr/>
        <a:lstStyle/>
        <a:p>
          <a:endParaRPr lang="en-US"/>
        </a:p>
      </dgm:t>
    </dgm:pt>
    <dgm:pt modelId="{626C9363-FC6B-498D-A00E-9755EEC5EE83}">
      <dgm:prSet phldrT="[Text]"/>
      <dgm:spPr/>
      <dgm:t>
        <a:bodyPr/>
        <a:lstStyle/>
        <a:p>
          <a:r>
            <a:rPr lang="en-US" dirty="0"/>
            <a:t>Node</a:t>
          </a:r>
        </a:p>
      </dgm:t>
    </dgm:pt>
    <dgm:pt modelId="{B52E80D1-FCE9-4B0D-B917-D06240878FCE}" type="parTrans" cxnId="{1D117D52-8841-4A1A-832A-374D9C328A4E}">
      <dgm:prSet/>
      <dgm:spPr/>
      <dgm:t>
        <a:bodyPr/>
        <a:lstStyle/>
        <a:p>
          <a:endParaRPr lang="en-US"/>
        </a:p>
      </dgm:t>
    </dgm:pt>
    <dgm:pt modelId="{E739502D-0E6F-4706-99DA-97DE3B203596}" type="sibTrans" cxnId="{1D117D52-8841-4A1A-832A-374D9C328A4E}">
      <dgm:prSet/>
      <dgm:spPr/>
      <dgm:t>
        <a:bodyPr/>
        <a:lstStyle/>
        <a:p>
          <a:endParaRPr lang="en-US"/>
        </a:p>
      </dgm:t>
    </dgm:pt>
    <dgm:pt modelId="{A5EAF11E-1E9C-4D05-92A6-549486EBEAA5}">
      <dgm:prSet phldrT="[Text]"/>
      <dgm:spPr/>
      <dgm:t>
        <a:bodyPr/>
        <a:lstStyle/>
        <a:p>
          <a:r>
            <a:rPr lang="en-US" dirty="0"/>
            <a:t>Node</a:t>
          </a:r>
        </a:p>
      </dgm:t>
    </dgm:pt>
    <dgm:pt modelId="{1A559FDD-0135-4C6F-B5D9-696D11B9470A}" type="parTrans" cxnId="{C2F78E0D-4746-46D1-9DB7-0F933CC0923B}">
      <dgm:prSet/>
      <dgm:spPr/>
      <dgm:t>
        <a:bodyPr/>
        <a:lstStyle/>
        <a:p>
          <a:endParaRPr lang="en-US"/>
        </a:p>
      </dgm:t>
    </dgm:pt>
    <dgm:pt modelId="{86F5C52B-3C24-469E-82CC-96F8A0C48E54}" type="sibTrans" cxnId="{C2F78E0D-4746-46D1-9DB7-0F933CC0923B}">
      <dgm:prSet/>
      <dgm:spPr/>
      <dgm:t>
        <a:bodyPr/>
        <a:lstStyle/>
        <a:p>
          <a:endParaRPr lang="en-US"/>
        </a:p>
      </dgm:t>
    </dgm:pt>
    <dgm:pt modelId="{AE3F5DCC-2C77-4DB6-8398-DE74BCA0BDF9}">
      <dgm:prSet phldrT="[Text]"/>
      <dgm:spPr/>
      <dgm:t>
        <a:bodyPr/>
        <a:lstStyle/>
        <a:p>
          <a:r>
            <a:rPr lang="en-US" dirty="0"/>
            <a:t>Node</a:t>
          </a:r>
        </a:p>
      </dgm:t>
    </dgm:pt>
    <dgm:pt modelId="{BB16EF0E-7AB9-4954-AC20-4C4243C551A6}" type="parTrans" cxnId="{08C0EFF0-5F74-463D-89F0-8F450A76BE23}">
      <dgm:prSet/>
      <dgm:spPr/>
      <dgm:t>
        <a:bodyPr/>
        <a:lstStyle/>
        <a:p>
          <a:endParaRPr lang="en-US"/>
        </a:p>
      </dgm:t>
    </dgm:pt>
    <dgm:pt modelId="{283ACA15-8032-44DA-AF0E-3D90908B6AEF}" type="sibTrans" cxnId="{08C0EFF0-5F74-463D-89F0-8F450A76BE23}">
      <dgm:prSet/>
      <dgm:spPr/>
      <dgm:t>
        <a:bodyPr/>
        <a:lstStyle/>
        <a:p>
          <a:endParaRPr lang="en-US"/>
        </a:p>
      </dgm:t>
    </dgm:pt>
    <dgm:pt modelId="{AD94708A-AD67-4928-B8AE-FDCA2AC48282}" type="pres">
      <dgm:prSet presAssocID="{76984C2C-6D30-4655-8A39-39D94214098B}" presName="Name0" presStyleCnt="0">
        <dgm:presLayoutVars>
          <dgm:resizeHandles/>
        </dgm:presLayoutVars>
      </dgm:prSet>
      <dgm:spPr/>
    </dgm:pt>
    <dgm:pt modelId="{8D6E7145-F8CF-47B0-90A7-DF3D56C8089B}" type="pres">
      <dgm:prSet presAssocID="{092872AE-16BF-43BA-94C6-770086B8164A}" presName="text" presStyleLbl="node1" presStyleIdx="0" presStyleCnt="5">
        <dgm:presLayoutVars>
          <dgm:bulletEnabled val="1"/>
        </dgm:presLayoutVars>
      </dgm:prSet>
      <dgm:spPr/>
    </dgm:pt>
    <dgm:pt modelId="{D80A8E47-31F2-4B7C-A716-B83D48CD78DF}" type="pres">
      <dgm:prSet presAssocID="{D0CB48CE-D365-4A1D-8744-0CE49A65C645}" presName="space" presStyleCnt="0"/>
      <dgm:spPr/>
    </dgm:pt>
    <dgm:pt modelId="{4F3B6E92-B991-456F-8299-E70C572B215A}" type="pres">
      <dgm:prSet presAssocID="{418236CC-A5C4-4230-8193-0381900CB945}" presName="text" presStyleLbl="node1" presStyleIdx="1" presStyleCnt="5">
        <dgm:presLayoutVars>
          <dgm:bulletEnabled val="1"/>
        </dgm:presLayoutVars>
      </dgm:prSet>
      <dgm:spPr/>
    </dgm:pt>
    <dgm:pt modelId="{EDC3DB12-C655-4BCD-B0E5-C7B9F2A40A78}" type="pres">
      <dgm:prSet presAssocID="{E92A1DEC-836B-4380-9E65-460172F91AA0}" presName="space" presStyleCnt="0"/>
      <dgm:spPr/>
    </dgm:pt>
    <dgm:pt modelId="{B3AEB8F3-7A50-4C69-994A-966CD1BC0C61}" type="pres">
      <dgm:prSet presAssocID="{626C9363-FC6B-498D-A00E-9755EEC5EE83}" presName="text" presStyleLbl="node1" presStyleIdx="2" presStyleCnt="5">
        <dgm:presLayoutVars>
          <dgm:bulletEnabled val="1"/>
        </dgm:presLayoutVars>
      </dgm:prSet>
      <dgm:spPr/>
    </dgm:pt>
    <dgm:pt modelId="{2497D142-993D-4A8E-9B74-5634B1BDA9DF}" type="pres">
      <dgm:prSet presAssocID="{E739502D-0E6F-4706-99DA-97DE3B203596}" presName="space" presStyleCnt="0"/>
      <dgm:spPr/>
    </dgm:pt>
    <dgm:pt modelId="{B5614BEC-C908-4AD4-B471-94AF6060825F}" type="pres">
      <dgm:prSet presAssocID="{A5EAF11E-1E9C-4D05-92A6-549486EBEAA5}" presName="text" presStyleLbl="node1" presStyleIdx="3" presStyleCnt="5">
        <dgm:presLayoutVars>
          <dgm:bulletEnabled val="1"/>
        </dgm:presLayoutVars>
      </dgm:prSet>
      <dgm:spPr/>
    </dgm:pt>
    <dgm:pt modelId="{FF446DDD-35E3-4186-8181-E95A7A979ED2}" type="pres">
      <dgm:prSet presAssocID="{86F5C52B-3C24-469E-82CC-96F8A0C48E54}" presName="space" presStyleCnt="0"/>
      <dgm:spPr/>
    </dgm:pt>
    <dgm:pt modelId="{0F0CD1E9-AA9E-4824-A94A-1E489C94583E}" type="pres">
      <dgm:prSet presAssocID="{AE3F5DCC-2C77-4DB6-8398-DE74BCA0BDF9}" presName="text" presStyleLbl="node1" presStyleIdx="4" presStyleCnt="5">
        <dgm:presLayoutVars>
          <dgm:bulletEnabled val="1"/>
        </dgm:presLayoutVars>
      </dgm:prSet>
      <dgm:spPr/>
    </dgm:pt>
  </dgm:ptLst>
  <dgm:cxnLst>
    <dgm:cxn modelId="{C2F78E0D-4746-46D1-9DB7-0F933CC0923B}" srcId="{76984C2C-6D30-4655-8A39-39D94214098B}" destId="{A5EAF11E-1E9C-4D05-92A6-549486EBEAA5}" srcOrd="3" destOrd="0" parTransId="{1A559FDD-0135-4C6F-B5D9-696D11B9470A}" sibTransId="{86F5C52B-3C24-469E-82CC-96F8A0C48E54}"/>
    <dgm:cxn modelId="{AE9C2E0E-EE21-4931-935A-28E584C25296}" srcId="{76984C2C-6D30-4655-8A39-39D94214098B}" destId="{092872AE-16BF-43BA-94C6-770086B8164A}" srcOrd="0" destOrd="0" parTransId="{EB1F1D55-AB93-41AE-8DCE-CF8069605B67}" sibTransId="{D0CB48CE-D365-4A1D-8744-0CE49A65C645}"/>
    <dgm:cxn modelId="{BAD74E10-50AC-48F4-90D9-F3C2C549E7EA}" type="presOf" srcId="{76984C2C-6D30-4655-8A39-39D94214098B}" destId="{AD94708A-AD67-4928-B8AE-FDCA2AC48282}" srcOrd="0" destOrd="0" presId="urn:diagrams.loki3.com/VaryingWidthList"/>
    <dgm:cxn modelId="{B3267236-EC75-41DA-A5B3-F5D0D11B97CA}" type="presOf" srcId="{A5EAF11E-1E9C-4D05-92A6-549486EBEAA5}" destId="{B5614BEC-C908-4AD4-B471-94AF6060825F}" srcOrd="0" destOrd="0" presId="urn:diagrams.loki3.com/VaryingWidthList"/>
    <dgm:cxn modelId="{9D575536-5DB0-432E-8D12-DDFA169CBA0F}" srcId="{76984C2C-6D30-4655-8A39-39D94214098B}" destId="{418236CC-A5C4-4230-8193-0381900CB945}" srcOrd="1" destOrd="0" parTransId="{0BD41660-B13B-4025-8723-6EAAEAB59990}" sibTransId="{E92A1DEC-836B-4380-9E65-460172F91AA0}"/>
    <dgm:cxn modelId="{1D117D52-8841-4A1A-832A-374D9C328A4E}" srcId="{76984C2C-6D30-4655-8A39-39D94214098B}" destId="{626C9363-FC6B-498D-A00E-9755EEC5EE83}" srcOrd="2" destOrd="0" parTransId="{B52E80D1-FCE9-4B0D-B917-D06240878FCE}" sibTransId="{E739502D-0E6F-4706-99DA-97DE3B203596}"/>
    <dgm:cxn modelId="{336F9B85-3C15-4CBA-B541-18C81190424F}" type="presOf" srcId="{626C9363-FC6B-498D-A00E-9755EEC5EE83}" destId="{B3AEB8F3-7A50-4C69-994A-966CD1BC0C61}" srcOrd="0" destOrd="0" presId="urn:diagrams.loki3.com/VaryingWidthList"/>
    <dgm:cxn modelId="{94379097-09D1-42B3-A631-FA59A220515C}" type="presOf" srcId="{418236CC-A5C4-4230-8193-0381900CB945}" destId="{4F3B6E92-B991-456F-8299-E70C572B215A}" srcOrd="0" destOrd="0" presId="urn:diagrams.loki3.com/VaryingWidthList"/>
    <dgm:cxn modelId="{6A64A199-ADFD-44A0-8E3F-4C341419E476}" type="presOf" srcId="{092872AE-16BF-43BA-94C6-770086B8164A}" destId="{8D6E7145-F8CF-47B0-90A7-DF3D56C8089B}" srcOrd="0" destOrd="0" presId="urn:diagrams.loki3.com/VaryingWidthList"/>
    <dgm:cxn modelId="{E8414FD6-E7FA-4E9B-82AD-989C78B10D7C}" type="presOf" srcId="{AE3F5DCC-2C77-4DB6-8398-DE74BCA0BDF9}" destId="{0F0CD1E9-AA9E-4824-A94A-1E489C94583E}" srcOrd="0" destOrd="0" presId="urn:diagrams.loki3.com/VaryingWidthList"/>
    <dgm:cxn modelId="{08C0EFF0-5F74-463D-89F0-8F450A76BE23}" srcId="{76984C2C-6D30-4655-8A39-39D94214098B}" destId="{AE3F5DCC-2C77-4DB6-8398-DE74BCA0BDF9}" srcOrd="4" destOrd="0" parTransId="{BB16EF0E-7AB9-4954-AC20-4C4243C551A6}" sibTransId="{283ACA15-8032-44DA-AF0E-3D90908B6AEF}"/>
    <dgm:cxn modelId="{487003FA-9070-4FAF-A509-4829D2F6DF18}" type="presParOf" srcId="{AD94708A-AD67-4928-B8AE-FDCA2AC48282}" destId="{8D6E7145-F8CF-47B0-90A7-DF3D56C8089B}" srcOrd="0" destOrd="0" presId="urn:diagrams.loki3.com/VaryingWidthList"/>
    <dgm:cxn modelId="{0874CCF4-CE6B-4562-9EB4-AD52BA2F8483}" type="presParOf" srcId="{AD94708A-AD67-4928-B8AE-FDCA2AC48282}" destId="{D80A8E47-31F2-4B7C-A716-B83D48CD78DF}" srcOrd="1" destOrd="0" presId="urn:diagrams.loki3.com/VaryingWidthList"/>
    <dgm:cxn modelId="{72911074-A332-470D-91DD-58181B4E1DFE}" type="presParOf" srcId="{AD94708A-AD67-4928-B8AE-FDCA2AC48282}" destId="{4F3B6E92-B991-456F-8299-E70C572B215A}" srcOrd="2" destOrd="0" presId="urn:diagrams.loki3.com/VaryingWidthList"/>
    <dgm:cxn modelId="{78B3A3D8-B120-4DD2-8A4D-F3D4F2BBEAB2}" type="presParOf" srcId="{AD94708A-AD67-4928-B8AE-FDCA2AC48282}" destId="{EDC3DB12-C655-4BCD-B0E5-C7B9F2A40A78}" srcOrd="3" destOrd="0" presId="urn:diagrams.loki3.com/VaryingWidthList"/>
    <dgm:cxn modelId="{59CB9102-C31B-4CA9-BA95-05D0E02DEBE2}" type="presParOf" srcId="{AD94708A-AD67-4928-B8AE-FDCA2AC48282}" destId="{B3AEB8F3-7A50-4C69-994A-966CD1BC0C61}" srcOrd="4" destOrd="0" presId="urn:diagrams.loki3.com/VaryingWidthList"/>
    <dgm:cxn modelId="{CBEA9ECD-17BB-4141-AD66-BD5330F0F75D}" type="presParOf" srcId="{AD94708A-AD67-4928-B8AE-FDCA2AC48282}" destId="{2497D142-993D-4A8E-9B74-5634B1BDA9DF}" srcOrd="5" destOrd="0" presId="urn:diagrams.loki3.com/VaryingWidthList"/>
    <dgm:cxn modelId="{351B473E-8B23-4314-BBF6-DA12A8DD2FFB}" type="presParOf" srcId="{AD94708A-AD67-4928-B8AE-FDCA2AC48282}" destId="{B5614BEC-C908-4AD4-B471-94AF6060825F}" srcOrd="6" destOrd="0" presId="urn:diagrams.loki3.com/VaryingWidthList"/>
    <dgm:cxn modelId="{20AF62E4-DAE7-4FE4-BC81-2C321BD077D4}" type="presParOf" srcId="{AD94708A-AD67-4928-B8AE-FDCA2AC48282}" destId="{FF446DDD-35E3-4186-8181-E95A7A979ED2}" srcOrd="7" destOrd="0" presId="urn:diagrams.loki3.com/VaryingWidthList"/>
    <dgm:cxn modelId="{1838E5AE-7CE4-495F-9626-60330C787FC1}" type="presParOf" srcId="{AD94708A-AD67-4928-B8AE-FDCA2AC48282}" destId="{0F0CD1E9-AA9E-4824-A94A-1E489C94583E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77A9BE-20EE-4821-8BAA-E3E1BD09782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108F40E-9C5F-4ACB-9FA1-E752060CB95B}">
      <dgm:prSet phldrT="[Text]"/>
      <dgm:spPr/>
      <dgm:t>
        <a:bodyPr/>
        <a:lstStyle/>
        <a:p>
          <a:r>
            <a:rPr lang="en-US" dirty="0" err="1"/>
            <a:t>InvocationExpression</a:t>
          </a:r>
          <a:endParaRPr lang="en-US" dirty="0"/>
        </a:p>
      </dgm:t>
    </dgm:pt>
    <dgm:pt modelId="{BBDC8041-B71B-4423-B1D5-F7253CA02DB1}" type="parTrans" cxnId="{D97619CA-2472-49A1-A424-FA5F75AC1300}">
      <dgm:prSet/>
      <dgm:spPr/>
      <dgm:t>
        <a:bodyPr/>
        <a:lstStyle/>
        <a:p>
          <a:endParaRPr lang="en-US"/>
        </a:p>
      </dgm:t>
    </dgm:pt>
    <dgm:pt modelId="{7B5DF54E-8890-4097-B794-3D80F8D746B5}" type="sibTrans" cxnId="{D97619CA-2472-49A1-A424-FA5F75AC1300}">
      <dgm:prSet/>
      <dgm:spPr/>
      <dgm:t>
        <a:bodyPr/>
        <a:lstStyle/>
        <a:p>
          <a:endParaRPr lang="en-US"/>
        </a:p>
      </dgm:t>
    </dgm:pt>
    <dgm:pt modelId="{1A55AB7C-CEA4-406E-B171-93BAE5653B0C}">
      <dgm:prSet phldrT="[Text]"/>
      <dgm:spPr/>
      <dgm:t>
        <a:bodyPr/>
        <a:lstStyle/>
        <a:p>
          <a:r>
            <a:rPr lang="en-US" dirty="0" err="1"/>
            <a:t>SimpleMemberAccessExpression</a:t>
          </a:r>
          <a:r>
            <a:rPr lang="en-US" dirty="0"/>
            <a:t>: </a:t>
          </a:r>
          <a:r>
            <a:rPr lang="en-US" dirty="0" err="1">
              <a:solidFill>
                <a:schemeClr val="tx1"/>
              </a:solidFill>
            </a:rPr>
            <a:t>ServiceLocator.Resolve</a:t>
          </a:r>
          <a:r>
            <a:rPr lang="en-US" dirty="0">
              <a:solidFill>
                <a:schemeClr val="tx1"/>
              </a:solidFill>
            </a:rPr>
            <a:t>&lt;Service&gt;</a:t>
          </a:r>
        </a:p>
      </dgm:t>
    </dgm:pt>
    <dgm:pt modelId="{5E69031F-4387-4AD8-991E-D42BA5A2EAB5}" type="parTrans" cxnId="{B3F86762-4CAA-4D70-9E85-0CC05996D569}">
      <dgm:prSet/>
      <dgm:spPr/>
      <dgm:t>
        <a:bodyPr/>
        <a:lstStyle/>
        <a:p>
          <a:endParaRPr lang="en-US"/>
        </a:p>
      </dgm:t>
    </dgm:pt>
    <dgm:pt modelId="{5E9E6BBA-9339-4E57-BCF7-37DCCCA9EDC8}" type="sibTrans" cxnId="{B3F86762-4CAA-4D70-9E85-0CC05996D569}">
      <dgm:prSet/>
      <dgm:spPr/>
      <dgm:t>
        <a:bodyPr/>
        <a:lstStyle/>
        <a:p>
          <a:endParaRPr lang="en-US"/>
        </a:p>
      </dgm:t>
    </dgm:pt>
    <dgm:pt modelId="{62A9B646-284B-48F5-80ED-540FC5D67322}">
      <dgm:prSet phldrT="[Text]"/>
      <dgm:spPr/>
      <dgm:t>
        <a:bodyPr/>
        <a:lstStyle/>
        <a:p>
          <a:r>
            <a:rPr lang="en-US" dirty="0" err="1"/>
            <a:t>ArgumentList</a:t>
          </a:r>
          <a:r>
            <a:rPr lang="en-US" dirty="0"/>
            <a:t>: </a:t>
          </a:r>
          <a:r>
            <a:rPr lang="en-US" dirty="0">
              <a:solidFill>
                <a:schemeClr val="tx1"/>
              </a:solidFill>
            </a:rPr>
            <a:t>()</a:t>
          </a:r>
        </a:p>
      </dgm:t>
    </dgm:pt>
    <dgm:pt modelId="{836056C2-1D03-4123-82A5-D6923A3BECAE}" type="parTrans" cxnId="{91CEF422-D81F-4788-B9F6-530B1EB335A6}">
      <dgm:prSet/>
      <dgm:spPr/>
      <dgm:t>
        <a:bodyPr/>
        <a:lstStyle/>
        <a:p>
          <a:endParaRPr lang="en-US"/>
        </a:p>
      </dgm:t>
    </dgm:pt>
    <dgm:pt modelId="{392722DC-19FF-4AD9-A80E-23816A3701F4}" type="sibTrans" cxnId="{91CEF422-D81F-4788-B9F6-530B1EB335A6}">
      <dgm:prSet/>
      <dgm:spPr/>
      <dgm:t>
        <a:bodyPr/>
        <a:lstStyle/>
        <a:p>
          <a:endParaRPr lang="en-US"/>
        </a:p>
      </dgm:t>
    </dgm:pt>
    <dgm:pt modelId="{6BD4A8A6-452C-47CA-8BCE-AC7CAC459C54}">
      <dgm:prSet phldrT="[Text]"/>
      <dgm:spPr/>
      <dgm:t>
        <a:bodyPr/>
        <a:lstStyle/>
        <a:p>
          <a:r>
            <a:rPr lang="en-US" dirty="0" err="1"/>
            <a:t>IdentifierName</a:t>
          </a:r>
          <a:r>
            <a:rPr lang="en-US" dirty="0"/>
            <a:t>: </a:t>
          </a:r>
          <a:r>
            <a:rPr lang="en-US" dirty="0" err="1">
              <a:solidFill>
                <a:schemeClr val="tx1"/>
              </a:solidFill>
            </a:rPr>
            <a:t>ServiceLocator</a:t>
          </a:r>
          <a:endParaRPr lang="en-US" dirty="0">
            <a:solidFill>
              <a:schemeClr val="tx1"/>
            </a:solidFill>
          </a:endParaRPr>
        </a:p>
      </dgm:t>
    </dgm:pt>
    <dgm:pt modelId="{5B06EAA6-05CD-46F0-A2C5-1C839237FFCB}" type="parTrans" cxnId="{1DE0372F-0109-4316-8AA9-FA2E2B17524D}">
      <dgm:prSet/>
      <dgm:spPr/>
      <dgm:t>
        <a:bodyPr/>
        <a:lstStyle/>
        <a:p>
          <a:endParaRPr lang="en-US"/>
        </a:p>
      </dgm:t>
    </dgm:pt>
    <dgm:pt modelId="{F26D3AF3-AB31-455E-BCB0-FD555C29C9FF}" type="sibTrans" cxnId="{1DE0372F-0109-4316-8AA9-FA2E2B17524D}">
      <dgm:prSet/>
      <dgm:spPr/>
      <dgm:t>
        <a:bodyPr/>
        <a:lstStyle/>
        <a:p>
          <a:endParaRPr lang="en-US"/>
        </a:p>
      </dgm:t>
    </dgm:pt>
    <dgm:pt modelId="{E4EA881F-A109-464D-A449-35E0AD3D6B3C}">
      <dgm:prSet phldrT="[Text]"/>
      <dgm:spPr/>
      <dgm:t>
        <a:bodyPr/>
        <a:lstStyle/>
        <a:p>
          <a:r>
            <a:rPr lang="en-US" dirty="0" err="1"/>
            <a:t>GenericName</a:t>
          </a:r>
          <a:r>
            <a:rPr lang="en-US" dirty="0"/>
            <a:t>: </a:t>
          </a:r>
          <a:r>
            <a:rPr lang="en-US" dirty="0">
              <a:solidFill>
                <a:schemeClr val="tx1"/>
              </a:solidFill>
            </a:rPr>
            <a:t>Resolve&lt;Service&gt;</a:t>
          </a:r>
        </a:p>
      </dgm:t>
    </dgm:pt>
    <dgm:pt modelId="{2B0D0343-FE50-462C-80F0-AC782EF275A7}" type="parTrans" cxnId="{8A9B330F-116A-4879-A5C2-F50371A354C8}">
      <dgm:prSet/>
      <dgm:spPr/>
      <dgm:t>
        <a:bodyPr/>
        <a:lstStyle/>
        <a:p>
          <a:endParaRPr lang="en-US"/>
        </a:p>
      </dgm:t>
    </dgm:pt>
    <dgm:pt modelId="{DC96A733-F8B0-4099-BDEF-A75C92B96D17}" type="sibTrans" cxnId="{8A9B330F-116A-4879-A5C2-F50371A354C8}">
      <dgm:prSet/>
      <dgm:spPr/>
      <dgm:t>
        <a:bodyPr/>
        <a:lstStyle/>
        <a:p>
          <a:endParaRPr lang="en-US"/>
        </a:p>
      </dgm:t>
    </dgm:pt>
    <dgm:pt modelId="{FFC2165E-78C9-4C2A-A930-F230336750EF}">
      <dgm:prSet phldrT="[Text]"/>
      <dgm:spPr/>
      <dgm:t>
        <a:bodyPr/>
        <a:lstStyle/>
        <a:p>
          <a:r>
            <a:rPr lang="en-US" dirty="0"/>
            <a:t>Identifier: </a:t>
          </a:r>
          <a:r>
            <a:rPr lang="en-US" dirty="0" err="1">
              <a:solidFill>
                <a:schemeClr val="tx1"/>
              </a:solidFill>
            </a:rPr>
            <a:t>ServiceLocator</a:t>
          </a:r>
          <a:endParaRPr lang="en-US" dirty="0">
            <a:solidFill>
              <a:schemeClr val="tx1"/>
            </a:solidFill>
          </a:endParaRPr>
        </a:p>
      </dgm:t>
    </dgm:pt>
    <dgm:pt modelId="{13B853FE-FE66-4E31-B844-EAD9A33FD737}" type="parTrans" cxnId="{F878B4CA-74F7-43ED-9557-503B92EB5630}">
      <dgm:prSet/>
      <dgm:spPr/>
      <dgm:t>
        <a:bodyPr/>
        <a:lstStyle/>
        <a:p>
          <a:endParaRPr lang="en-US"/>
        </a:p>
      </dgm:t>
    </dgm:pt>
    <dgm:pt modelId="{AC5D3722-9839-48C6-99DF-00902571F23C}" type="sibTrans" cxnId="{F878B4CA-74F7-43ED-9557-503B92EB5630}">
      <dgm:prSet/>
      <dgm:spPr/>
      <dgm:t>
        <a:bodyPr/>
        <a:lstStyle/>
        <a:p>
          <a:endParaRPr lang="en-US"/>
        </a:p>
      </dgm:t>
    </dgm:pt>
    <dgm:pt modelId="{7AF9FFD4-3558-4A26-982E-1CDD1E56DC61}">
      <dgm:prSet phldrT="[Text]"/>
      <dgm:spPr/>
      <dgm:t>
        <a:bodyPr/>
        <a:lstStyle/>
        <a:p>
          <a:r>
            <a:rPr lang="en-US" dirty="0"/>
            <a:t>Identifier: </a:t>
          </a:r>
          <a:r>
            <a:rPr lang="en-US" dirty="0">
              <a:solidFill>
                <a:schemeClr val="tx1"/>
              </a:solidFill>
            </a:rPr>
            <a:t>Resolve</a:t>
          </a:r>
        </a:p>
      </dgm:t>
    </dgm:pt>
    <dgm:pt modelId="{F153428A-222D-46F5-8CD4-26DD7D724689}" type="parTrans" cxnId="{DA8F9FFA-C83B-4217-92C0-F59C8117636C}">
      <dgm:prSet/>
      <dgm:spPr/>
      <dgm:t>
        <a:bodyPr/>
        <a:lstStyle/>
        <a:p>
          <a:endParaRPr lang="en-US"/>
        </a:p>
      </dgm:t>
    </dgm:pt>
    <dgm:pt modelId="{33EF4FB8-90E6-4E17-BDEC-58E50159C311}" type="sibTrans" cxnId="{DA8F9FFA-C83B-4217-92C0-F59C8117636C}">
      <dgm:prSet/>
      <dgm:spPr/>
      <dgm:t>
        <a:bodyPr/>
        <a:lstStyle/>
        <a:p>
          <a:endParaRPr lang="en-US"/>
        </a:p>
      </dgm:t>
    </dgm:pt>
    <dgm:pt modelId="{57C8DC3E-9763-4FB7-97D4-6F9BEC581893}">
      <dgm:prSet phldrT="[Text]"/>
      <dgm:spPr/>
      <dgm:t>
        <a:bodyPr/>
        <a:lstStyle/>
        <a:p>
          <a:r>
            <a:rPr lang="en-US" dirty="0" err="1"/>
            <a:t>OperatorToken</a:t>
          </a:r>
          <a:r>
            <a:rPr lang="en-US" dirty="0"/>
            <a:t>: </a:t>
          </a:r>
          <a:r>
            <a:rPr lang="en-US" dirty="0">
              <a:solidFill>
                <a:schemeClr val="tx1"/>
              </a:solidFill>
            </a:rPr>
            <a:t>.</a:t>
          </a:r>
        </a:p>
      </dgm:t>
    </dgm:pt>
    <dgm:pt modelId="{F9328DBE-6614-48B0-B9FE-05D720169C41}" type="parTrans" cxnId="{0E9B6A46-97B5-4A81-BEDD-CD7AB4E999D8}">
      <dgm:prSet/>
      <dgm:spPr/>
      <dgm:t>
        <a:bodyPr/>
        <a:lstStyle/>
        <a:p>
          <a:endParaRPr lang="en-US"/>
        </a:p>
      </dgm:t>
    </dgm:pt>
    <dgm:pt modelId="{57CE7E44-5897-4717-8F9A-3406A8E184BB}" type="sibTrans" cxnId="{0E9B6A46-97B5-4A81-BEDD-CD7AB4E999D8}">
      <dgm:prSet/>
      <dgm:spPr/>
      <dgm:t>
        <a:bodyPr/>
        <a:lstStyle/>
        <a:p>
          <a:endParaRPr lang="en-US"/>
        </a:p>
      </dgm:t>
    </dgm:pt>
    <dgm:pt modelId="{0F85E679-8C75-4193-A8D9-294E89E259CD}">
      <dgm:prSet phldrT="[Text]"/>
      <dgm:spPr/>
      <dgm:t>
        <a:bodyPr/>
        <a:lstStyle/>
        <a:p>
          <a:r>
            <a:rPr lang="en-US" dirty="0" err="1"/>
            <a:t>TypeArgumentList</a:t>
          </a:r>
          <a:r>
            <a:rPr lang="en-US" dirty="0"/>
            <a:t>: </a:t>
          </a:r>
          <a:r>
            <a:rPr lang="en-US" dirty="0">
              <a:solidFill>
                <a:schemeClr val="tx1"/>
              </a:solidFill>
            </a:rPr>
            <a:t>Service</a:t>
          </a:r>
        </a:p>
      </dgm:t>
    </dgm:pt>
    <dgm:pt modelId="{F2DFFB1C-6285-4608-9787-9FDC8D6983C8}" type="parTrans" cxnId="{DC9E6A95-8D27-4111-911F-65075AA8213C}">
      <dgm:prSet/>
      <dgm:spPr/>
      <dgm:t>
        <a:bodyPr/>
        <a:lstStyle/>
        <a:p>
          <a:endParaRPr lang="en-US"/>
        </a:p>
      </dgm:t>
    </dgm:pt>
    <dgm:pt modelId="{A398352F-6BC0-4B00-BE7C-F0EAB785C5C6}" type="sibTrans" cxnId="{DC9E6A95-8D27-4111-911F-65075AA8213C}">
      <dgm:prSet/>
      <dgm:spPr/>
      <dgm:t>
        <a:bodyPr/>
        <a:lstStyle/>
        <a:p>
          <a:endParaRPr lang="en-US"/>
        </a:p>
      </dgm:t>
    </dgm:pt>
    <dgm:pt modelId="{3A9957A6-52E0-420E-862B-7D8228F5A71D}" type="pres">
      <dgm:prSet presAssocID="{C077A9BE-20EE-4821-8BAA-E3E1BD09782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9224708-4B14-412F-A018-509DA9186A46}" type="pres">
      <dgm:prSet presAssocID="{2108F40E-9C5F-4ACB-9FA1-E752060CB95B}" presName="root1" presStyleCnt="0"/>
      <dgm:spPr/>
    </dgm:pt>
    <dgm:pt modelId="{002B1973-FA78-4CCC-9FB5-D3070C78CFC4}" type="pres">
      <dgm:prSet presAssocID="{2108F40E-9C5F-4ACB-9FA1-E752060CB95B}" presName="LevelOneTextNode" presStyleLbl="node0" presStyleIdx="0" presStyleCnt="1">
        <dgm:presLayoutVars>
          <dgm:chPref val="3"/>
        </dgm:presLayoutVars>
      </dgm:prSet>
      <dgm:spPr/>
    </dgm:pt>
    <dgm:pt modelId="{9543E4B6-9AF2-4EFD-8CCD-7DF820C47BB6}" type="pres">
      <dgm:prSet presAssocID="{2108F40E-9C5F-4ACB-9FA1-E752060CB95B}" presName="level2hierChild" presStyleCnt="0"/>
      <dgm:spPr/>
    </dgm:pt>
    <dgm:pt modelId="{3621ADDC-7295-44B9-92E3-100C0831D470}" type="pres">
      <dgm:prSet presAssocID="{5E69031F-4387-4AD8-991E-D42BA5A2EAB5}" presName="conn2-1" presStyleLbl="parChTrans1D2" presStyleIdx="0" presStyleCnt="2"/>
      <dgm:spPr/>
    </dgm:pt>
    <dgm:pt modelId="{FABAB5DE-0D2B-49EA-B012-E66464E80E54}" type="pres">
      <dgm:prSet presAssocID="{5E69031F-4387-4AD8-991E-D42BA5A2EAB5}" presName="connTx" presStyleLbl="parChTrans1D2" presStyleIdx="0" presStyleCnt="2"/>
      <dgm:spPr/>
    </dgm:pt>
    <dgm:pt modelId="{16B3AD29-BA29-49B3-95F3-7019A5458FD4}" type="pres">
      <dgm:prSet presAssocID="{1A55AB7C-CEA4-406E-B171-93BAE5653B0C}" presName="root2" presStyleCnt="0"/>
      <dgm:spPr/>
    </dgm:pt>
    <dgm:pt modelId="{CD64E07C-5D45-42C5-8A4B-A9EB66FF00CD}" type="pres">
      <dgm:prSet presAssocID="{1A55AB7C-CEA4-406E-B171-93BAE5653B0C}" presName="LevelTwoTextNode" presStyleLbl="node2" presStyleIdx="0" presStyleCnt="2">
        <dgm:presLayoutVars>
          <dgm:chPref val="3"/>
        </dgm:presLayoutVars>
      </dgm:prSet>
      <dgm:spPr/>
    </dgm:pt>
    <dgm:pt modelId="{DE18175A-891B-4F64-B49E-96915D479935}" type="pres">
      <dgm:prSet presAssocID="{1A55AB7C-CEA4-406E-B171-93BAE5653B0C}" presName="level3hierChild" presStyleCnt="0"/>
      <dgm:spPr/>
    </dgm:pt>
    <dgm:pt modelId="{716D1F8C-E378-4A4A-9040-C8A31DFF530A}" type="pres">
      <dgm:prSet presAssocID="{F9328DBE-6614-48B0-B9FE-05D720169C41}" presName="conn2-1" presStyleLbl="parChTrans1D3" presStyleIdx="0" presStyleCnt="3"/>
      <dgm:spPr/>
    </dgm:pt>
    <dgm:pt modelId="{A516CBD4-A789-474E-A367-500D9CA907BA}" type="pres">
      <dgm:prSet presAssocID="{F9328DBE-6614-48B0-B9FE-05D720169C41}" presName="connTx" presStyleLbl="parChTrans1D3" presStyleIdx="0" presStyleCnt="3"/>
      <dgm:spPr/>
    </dgm:pt>
    <dgm:pt modelId="{1DE2DA45-3CD4-434D-BD1A-222E36FED818}" type="pres">
      <dgm:prSet presAssocID="{57C8DC3E-9763-4FB7-97D4-6F9BEC581893}" presName="root2" presStyleCnt="0"/>
      <dgm:spPr/>
    </dgm:pt>
    <dgm:pt modelId="{BAB8F9F6-7885-4755-941C-062DF42B078C}" type="pres">
      <dgm:prSet presAssocID="{57C8DC3E-9763-4FB7-97D4-6F9BEC581893}" presName="LevelTwoTextNode" presStyleLbl="node3" presStyleIdx="0" presStyleCnt="3">
        <dgm:presLayoutVars>
          <dgm:chPref val="3"/>
        </dgm:presLayoutVars>
      </dgm:prSet>
      <dgm:spPr/>
    </dgm:pt>
    <dgm:pt modelId="{A1D376B2-A7EC-432F-B8C9-DE9900B2D74A}" type="pres">
      <dgm:prSet presAssocID="{57C8DC3E-9763-4FB7-97D4-6F9BEC581893}" presName="level3hierChild" presStyleCnt="0"/>
      <dgm:spPr/>
    </dgm:pt>
    <dgm:pt modelId="{D4632A1E-3565-4805-B572-12228E4B9544}" type="pres">
      <dgm:prSet presAssocID="{5B06EAA6-05CD-46F0-A2C5-1C839237FFCB}" presName="conn2-1" presStyleLbl="parChTrans1D3" presStyleIdx="1" presStyleCnt="3"/>
      <dgm:spPr/>
    </dgm:pt>
    <dgm:pt modelId="{25E2C4F2-7F34-462A-AE38-CC86250E3F1B}" type="pres">
      <dgm:prSet presAssocID="{5B06EAA6-05CD-46F0-A2C5-1C839237FFCB}" presName="connTx" presStyleLbl="parChTrans1D3" presStyleIdx="1" presStyleCnt="3"/>
      <dgm:spPr/>
    </dgm:pt>
    <dgm:pt modelId="{05DAD1D9-CC61-4D91-B65D-3B6C39D2F2EC}" type="pres">
      <dgm:prSet presAssocID="{6BD4A8A6-452C-47CA-8BCE-AC7CAC459C54}" presName="root2" presStyleCnt="0"/>
      <dgm:spPr/>
    </dgm:pt>
    <dgm:pt modelId="{C1BD5470-1FE1-4016-BA4F-348BFAA6A0DD}" type="pres">
      <dgm:prSet presAssocID="{6BD4A8A6-452C-47CA-8BCE-AC7CAC459C54}" presName="LevelTwoTextNode" presStyleLbl="node3" presStyleIdx="1" presStyleCnt="3">
        <dgm:presLayoutVars>
          <dgm:chPref val="3"/>
        </dgm:presLayoutVars>
      </dgm:prSet>
      <dgm:spPr/>
    </dgm:pt>
    <dgm:pt modelId="{0573EE0B-EC14-400F-91BD-7823E9DED618}" type="pres">
      <dgm:prSet presAssocID="{6BD4A8A6-452C-47CA-8BCE-AC7CAC459C54}" presName="level3hierChild" presStyleCnt="0"/>
      <dgm:spPr/>
    </dgm:pt>
    <dgm:pt modelId="{BF55494F-A2F3-4F10-B51F-27CF212E3C16}" type="pres">
      <dgm:prSet presAssocID="{13B853FE-FE66-4E31-B844-EAD9A33FD737}" presName="conn2-1" presStyleLbl="parChTrans1D4" presStyleIdx="0" presStyleCnt="3"/>
      <dgm:spPr/>
    </dgm:pt>
    <dgm:pt modelId="{8CA65F07-0E2B-425C-AB89-A6DAAD02A125}" type="pres">
      <dgm:prSet presAssocID="{13B853FE-FE66-4E31-B844-EAD9A33FD737}" presName="connTx" presStyleLbl="parChTrans1D4" presStyleIdx="0" presStyleCnt="3"/>
      <dgm:spPr/>
    </dgm:pt>
    <dgm:pt modelId="{A793162D-E84A-4AE7-AFD9-6CE2A9576E60}" type="pres">
      <dgm:prSet presAssocID="{FFC2165E-78C9-4C2A-A930-F230336750EF}" presName="root2" presStyleCnt="0"/>
      <dgm:spPr/>
    </dgm:pt>
    <dgm:pt modelId="{6F9B968D-880A-4243-8F42-35F821483CC1}" type="pres">
      <dgm:prSet presAssocID="{FFC2165E-78C9-4C2A-A930-F230336750EF}" presName="LevelTwoTextNode" presStyleLbl="node4" presStyleIdx="0" presStyleCnt="3">
        <dgm:presLayoutVars>
          <dgm:chPref val="3"/>
        </dgm:presLayoutVars>
      </dgm:prSet>
      <dgm:spPr/>
    </dgm:pt>
    <dgm:pt modelId="{44A4ECC6-A565-42C6-A4DA-53675E74B6A5}" type="pres">
      <dgm:prSet presAssocID="{FFC2165E-78C9-4C2A-A930-F230336750EF}" presName="level3hierChild" presStyleCnt="0"/>
      <dgm:spPr/>
    </dgm:pt>
    <dgm:pt modelId="{3398A3A8-9AC6-4EC3-9DEB-F8391423B1D3}" type="pres">
      <dgm:prSet presAssocID="{2B0D0343-FE50-462C-80F0-AC782EF275A7}" presName="conn2-1" presStyleLbl="parChTrans1D3" presStyleIdx="2" presStyleCnt="3"/>
      <dgm:spPr/>
    </dgm:pt>
    <dgm:pt modelId="{2A9D59FE-3B8F-4AF7-9569-DDB13172CADA}" type="pres">
      <dgm:prSet presAssocID="{2B0D0343-FE50-462C-80F0-AC782EF275A7}" presName="connTx" presStyleLbl="parChTrans1D3" presStyleIdx="2" presStyleCnt="3"/>
      <dgm:spPr/>
    </dgm:pt>
    <dgm:pt modelId="{CCFF43AE-3457-4F33-84C2-0E27433DCEF3}" type="pres">
      <dgm:prSet presAssocID="{E4EA881F-A109-464D-A449-35E0AD3D6B3C}" presName="root2" presStyleCnt="0"/>
      <dgm:spPr/>
    </dgm:pt>
    <dgm:pt modelId="{AA857162-3442-4D9F-A68F-E95AF746E5F4}" type="pres">
      <dgm:prSet presAssocID="{E4EA881F-A109-464D-A449-35E0AD3D6B3C}" presName="LevelTwoTextNode" presStyleLbl="node3" presStyleIdx="2" presStyleCnt="3">
        <dgm:presLayoutVars>
          <dgm:chPref val="3"/>
        </dgm:presLayoutVars>
      </dgm:prSet>
      <dgm:spPr/>
    </dgm:pt>
    <dgm:pt modelId="{AB1505EE-8A5F-4AC6-B35A-4D19A92ECF5C}" type="pres">
      <dgm:prSet presAssocID="{E4EA881F-A109-464D-A449-35E0AD3D6B3C}" presName="level3hierChild" presStyleCnt="0"/>
      <dgm:spPr/>
    </dgm:pt>
    <dgm:pt modelId="{2DCEB3B1-635B-4E90-84B0-451F573C77D8}" type="pres">
      <dgm:prSet presAssocID="{F153428A-222D-46F5-8CD4-26DD7D724689}" presName="conn2-1" presStyleLbl="parChTrans1D4" presStyleIdx="1" presStyleCnt="3"/>
      <dgm:spPr/>
    </dgm:pt>
    <dgm:pt modelId="{0CE5678E-EC25-4002-8CD2-287955CC7645}" type="pres">
      <dgm:prSet presAssocID="{F153428A-222D-46F5-8CD4-26DD7D724689}" presName="connTx" presStyleLbl="parChTrans1D4" presStyleIdx="1" presStyleCnt="3"/>
      <dgm:spPr/>
    </dgm:pt>
    <dgm:pt modelId="{0191D645-A898-45D2-AC70-302E59AD0D6C}" type="pres">
      <dgm:prSet presAssocID="{7AF9FFD4-3558-4A26-982E-1CDD1E56DC61}" presName="root2" presStyleCnt="0"/>
      <dgm:spPr/>
    </dgm:pt>
    <dgm:pt modelId="{F340892F-B816-4C7B-B2E4-47DB10E3A0ED}" type="pres">
      <dgm:prSet presAssocID="{7AF9FFD4-3558-4A26-982E-1CDD1E56DC61}" presName="LevelTwoTextNode" presStyleLbl="node4" presStyleIdx="1" presStyleCnt="3">
        <dgm:presLayoutVars>
          <dgm:chPref val="3"/>
        </dgm:presLayoutVars>
      </dgm:prSet>
      <dgm:spPr/>
    </dgm:pt>
    <dgm:pt modelId="{6BDC7F1A-A1E0-40C5-865B-29EF983F7756}" type="pres">
      <dgm:prSet presAssocID="{7AF9FFD4-3558-4A26-982E-1CDD1E56DC61}" presName="level3hierChild" presStyleCnt="0"/>
      <dgm:spPr/>
    </dgm:pt>
    <dgm:pt modelId="{65659748-38CF-4C55-AB89-8BDFF2EECC71}" type="pres">
      <dgm:prSet presAssocID="{F2DFFB1C-6285-4608-9787-9FDC8D6983C8}" presName="conn2-1" presStyleLbl="parChTrans1D4" presStyleIdx="2" presStyleCnt="3"/>
      <dgm:spPr/>
    </dgm:pt>
    <dgm:pt modelId="{D316729E-1212-41B2-A261-80B470596D0E}" type="pres">
      <dgm:prSet presAssocID="{F2DFFB1C-6285-4608-9787-9FDC8D6983C8}" presName="connTx" presStyleLbl="parChTrans1D4" presStyleIdx="2" presStyleCnt="3"/>
      <dgm:spPr/>
    </dgm:pt>
    <dgm:pt modelId="{5419F01E-28C5-40C9-85C3-20065DBC5F66}" type="pres">
      <dgm:prSet presAssocID="{0F85E679-8C75-4193-A8D9-294E89E259CD}" presName="root2" presStyleCnt="0"/>
      <dgm:spPr/>
    </dgm:pt>
    <dgm:pt modelId="{18EF8273-E954-4D26-A95A-1EE83CF0D316}" type="pres">
      <dgm:prSet presAssocID="{0F85E679-8C75-4193-A8D9-294E89E259CD}" presName="LevelTwoTextNode" presStyleLbl="node4" presStyleIdx="2" presStyleCnt="3">
        <dgm:presLayoutVars>
          <dgm:chPref val="3"/>
        </dgm:presLayoutVars>
      </dgm:prSet>
      <dgm:spPr/>
    </dgm:pt>
    <dgm:pt modelId="{86D9A7F1-BB62-47A3-86B4-6CC46C93F94B}" type="pres">
      <dgm:prSet presAssocID="{0F85E679-8C75-4193-A8D9-294E89E259CD}" presName="level3hierChild" presStyleCnt="0"/>
      <dgm:spPr/>
    </dgm:pt>
    <dgm:pt modelId="{B0CE050F-A959-4163-92AE-A67ABEC49925}" type="pres">
      <dgm:prSet presAssocID="{836056C2-1D03-4123-82A5-D6923A3BECAE}" presName="conn2-1" presStyleLbl="parChTrans1D2" presStyleIdx="1" presStyleCnt="2"/>
      <dgm:spPr/>
    </dgm:pt>
    <dgm:pt modelId="{A2FEE7D6-0FF0-41B4-B887-F8BEC5BE3C67}" type="pres">
      <dgm:prSet presAssocID="{836056C2-1D03-4123-82A5-D6923A3BECAE}" presName="connTx" presStyleLbl="parChTrans1D2" presStyleIdx="1" presStyleCnt="2"/>
      <dgm:spPr/>
    </dgm:pt>
    <dgm:pt modelId="{6C41EC18-CF55-4210-9508-06D08DE0C14A}" type="pres">
      <dgm:prSet presAssocID="{62A9B646-284B-48F5-80ED-540FC5D67322}" presName="root2" presStyleCnt="0"/>
      <dgm:spPr/>
    </dgm:pt>
    <dgm:pt modelId="{08667CF8-668A-4E0C-80BE-1ECA55A60758}" type="pres">
      <dgm:prSet presAssocID="{62A9B646-284B-48F5-80ED-540FC5D67322}" presName="LevelTwoTextNode" presStyleLbl="node2" presStyleIdx="1" presStyleCnt="2">
        <dgm:presLayoutVars>
          <dgm:chPref val="3"/>
        </dgm:presLayoutVars>
      </dgm:prSet>
      <dgm:spPr/>
    </dgm:pt>
    <dgm:pt modelId="{334EA496-8828-4ADE-B85E-03B5914AF7F5}" type="pres">
      <dgm:prSet presAssocID="{62A9B646-284B-48F5-80ED-540FC5D67322}" presName="level3hierChild" presStyleCnt="0"/>
      <dgm:spPr/>
    </dgm:pt>
  </dgm:ptLst>
  <dgm:cxnLst>
    <dgm:cxn modelId="{731C0D0D-212C-4116-AD23-1A99B08E37BE}" type="presOf" srcId="{5B06EAA6-05CD-46F0-A2C5-1C839237FFCB}" destId="{D4632A1E-3565-4805-B572-12228E4B9544}" srcOrd="0" destOrd="0" presId="urn:microsoft.com/office/officeart/2008/layout/HorizontalMultiLevelHierarchy"/>
    <dgm:cxn modelId="{10DEFE0D-5B1A-4B20-BB25-49FCF8E2FE45}" type="presOf" srcId="{F9328DBE-6614-48B0-B9FE-05D720169C41}" destId="{716D1F8C-E378-4A4A-9040-C8A31DFF530A}" srcOrd="0" destOrd="0" presId="urn:microsoft.com/office/officeart/2008/layout/HorizontalMultiLevelHierarchy"/>
    <dgm:cxn modelId="{8A9B330F-116A-4879-A5C2-F50371A354C8}" srcId="{1A55AB7C-CEA4-406E-B171-93BAE5653B0C}" destId="{E4EA881F-A109-464D-A449-35E0AD3D6B3C}" srcOrd="2" destOrd="0" parTransId="{2B0D0343-FE50-462C-80F0-AC782EF275A7}" sibTransId="{DC96A733-F8B0-4099-BDEF-A75C92B96D17}"/>
    <dgm:cxn modelId="{78EC5116-703F-495A-B9AD-34ED3BA6991D}" type="presOf" srcId="{1A55AB7C-CEA4-406E-B171-93BAE5653B0C}" destId="{CD64E07C-5D45-42C5-8A4B-A9EB66FF00CD}" srcOrd="0" destOrd="0" presId="urn:microsoft.com/office/officeart/2008/layout/HorizontalMultiLevelHierarchy"/>
    <dgm:cxn modelId="{A91D1319-3CB2-450A-83EA-BD01E8EE9401}" type="presOf" srcId="{F153428A-222D-46F5-8CD4-26DD7D724689}" destId="{0CE5678E-EC25-4002-8CD2-287955CC7645}" srcOrd="1" destOrd="0" presId="urn:microsoft.com/office/officeart/2008/layout/HorizontalMultiLevelHierarchy"/>
    <dgm:cxn modelId="{91CEF422-D81F-4788-B9F6-530B1EB335A6}" srcId="{2108F40E-9C5F-4ACB-9FA1-E752060CB95B}" destId="{62A9B646-284B-48F5-80ED-540FC5D67322}" srcOrd="1" destOrd="0" parTransId="{836056C2-1D03-4123-82A5-D6923A3BECAE}" sibTransId="{392722DC-19FF-4AD9-A80E-23816A3701F4}"/>
    <dgm:cxn modelId="{1BD35729-CE62-4AF0-9B34-8B364AAD9A70}" type="presOf" srcId="{5E69031F-4387-4AD8-991E-D42BA5A2EAB5}" destId="{3621ADDC-7295-44B9-92E3-100C0831D470}" srcOrd="0" destOrd="0" presId="urn:microsoft.com/office/officeart/2008/layout/HorizontalMultiLevelHierarchy"/>
    <dgm:cxn modelId="{1DE0372F-0109-4316-8AA9-FA2E2B17524D}" srcId="{1A55AB7C-CEA4-406E-B171-93BAE5653B0C}" destId="{6BD4A8A6-452C-47CA-8BCE-AC7CAC459C54}" srcOrd="1" destOrd="0" parTransId="{5B06EAA6-05CD-46F0-A2C5-1C839237FFCB}" sibTransId="{F26D3AF3-AB31-455E-BCB0-FD555C29C9FF}"/>
    <dgm:cxn modelId="{EBFF0C3F-D96E-4FAE-87C9-25FAE008413F}" type="presOf" srcId="{F2DFFB1C-6285-4608-9787-9FDC8D6983C8}" destId="{D316729E-1212-41B2-A261-80B470596D0E}" srcOrd="1" destOrd="0" presId="urn:microsoft.com/office/officeart/2008/layout/HorizontalMultiLevelHierarchy"/>
    <dgm:cxn modelId="{B3F86762-4CAA-4D70-9E85-0CC05996D569}" srcId="{2108F40E-9C5F-4ACB-9FA1-E752060CB95B}" destId="{1A55AB7C-CEA4-406E-B171-93BAE5653B0C}" srcOrd="0" destOrd="0" parTransId="{5E69031F-4387-4AD8-991E-D42BA5A2EAB5}" sibTransId="{5E9E6BBA-9339-4E57-BCF7-37DCCCA9EDC8}"/>
    <dgm:cxn modelId="{0E9B6A46-97B5-4A81-BEDD-CD7AB4E999D8}" srcId="{1A55AB7C-CEA4-406E-B171-93BAE5653B0C}" destId="{57C8DC3E-9763-4FB7-97D4-6F9BEC581893}" srcOrd="0" destOrd="0" parTransId="{F9328DBE-6614-48B0-B9FE-05D720169C41}" sibTransId="{57CE7E44-5897-4717-8F9A-3406A8E184BB}"/>
    <dgm:cxn modelId="{D2FA3F6A-E17A-42EB-9582-DAE801502EBA}" type="presOf" srcId="{13B853FE-FE66-4E31-B844-EAD9A33FD737}" destId="{8CA65F07-0E2B-425C-AB89-A6DAAD02A125}" srcOrd="1" destOrd="0" presId="urn:microsoft.com/office/officeart/2008/layout/HorizontalMultiLevelHierarchy"/>
    <dgm:cxn modelId="{DD79276E-7A1B-4D22-A99E-F9A3893247C7}" type="presOf" srcId="{E4EA881F-A109-464D-A449-35E0AD3D6B3C}" destId="{AA857162-3442-4D9F-A68F-E95AF746E5F4}" srcOrd="0" destOrd="0" presId="urn:microsoft.com/office/officeart/2008/layout/HorizontalMultiLevelHierarchy"/>
    <dgm:cxn modelId="{2442424F-5E5C-4658-AE4F-03EB41572826}" type="presOf" srcId="{F9328DBE-6614-48B0-B9FE-05D720169C41}" destId="{A516CBD4-A789-474E-A367-500D9CA907BA}" srcOrd="1" destOrd="0" presId="urn:microsoft.com/office/officeart/2008/layout/HorizontalMultiLevelHierarchy"/>
    <dgm:cxn modelId="{1E0D654F-E4F3-4D96-A4B8-E3C0E38BEC71}" type="presOf" srcId="{57C8DC3E-9763-4FB7-97D4-6F9BEC581893}" destId="{BAB8F9F6-7885-4755-941C-062DF42B078C}" srcOrd="0" destOrd="0" presId="urn:microsoft.com/office/officeart/2008/layout/HorizontalMultiLevelHierarchy"/>
    <dgm:cxn modelId="{34A19B55-FFE5-4F29-AC47-BCF971E82276}" type="presOf" srcId="{0F85E679-8C75-4193-A8D9-294E89E259CD}" destId="{18EF8273-E954-4D26-A95A-1EE83CF0D316}" srcOrd="0" destOrd="0" presId="urn:microsoft.com/office/officeart/2008/layout/HorizontalMultiLevelHierarchy"/>
    <dgm:cxn modelId="{FC1BE975-BD7D-47FF-B749-F811907D4E83}" type="presOf" srcId="{C077A9BE-20EE-4821-8BAA-E3E1BD097820}" destId="{3A9957A6-52E0-420E-862B-7D8228F5A71D}" srcOrd="0" destOrd="0" presId="urn:microsoft.com/office/officeart/2008/layout/HorizontalMultiLevelHierarchy"/>
    <dgm:cxn modelId="{AFCEAB7E-F348-4DFE-BF7C-35F603877094}" type="presOf" srcId="{6BD4A8A6-452C-47CA-8BCE-AC7CAC459C54}" destId="{C1BD5470-1FE1-4016-BA4F-348BFAA6A0DD}" srcOrd="0" destOrd="0" presId="urn:microsoft.com/office/officeart/2008/layout/HorizontalMultiLevelHierarchy"/>
    <dgm:cxn modelId="{75864D80-137B-45AD-9831-9791216C3686}" type="presOf" srcId="{F153428A-222D-46F5-8CD4-26DD7D724689}" destId="{2DCEB3B1-635B-4E90-84B0-451F573C77D8}" srcOrd="0" destOrd="0" presId="urn:microsoft.com/office/officeart/2008/layout/HorizontalMultiLevelHierarchy"/>
    <dgm:cxn modelId="{0EDC838B-1F1A-4509-87C8-42938FF0C46F}" type="presOf" srcId="{5B06EAA6-05CD-46F0-A2C5-1C839237FFCB}" destId="{25E2C4F2-7F34-462A-AE38-CC86250E3F1B}" srcOrd="1" destOrd="0" presId="urn:microsoft.com/office/officeart/2008/layout/HorizontalMultiLevelHierarchy"/>
    <dgm:cxn modelId="{0398DE8B-1B68-4A27-BF6A-0A03841C923B}" type="presOf" srcId="{FFC2165E-78C9-4C2A-A930-F230336750EF}" destId="{6F9B968D-880A-4243-8F42-35F821483CC1}" srcOrd="0" destOrd="0" presId="urn:microsoft.com/office/officeart/2008/layout/HorizontalMultiLevelHierarchy"/>
    <dgm:cxn modelId="{54107F91-BF89-4E43-AC61-83DCFCA7428A}" type="presOf" srcId="{2B0D0343-FE50-462C-80F0-AC782EF275A7}" destId="{2A9D59FE-3B8F-4AF7-9569-DDB13172CADA}" srcOrd="1" destOrd="0" presId="urn:microsoft.com/office/officeart/2008/layout/HorizontalMultiLevelHierarchy"/>
    <dgm:cxn modelId="{DC9E6A95-8D27-4111-911F-65075AA8213C}" srcId="{E4EA881F-A109-464D-A449-35E0AD3D6B3C}" destId="{0F85E679-8C75-4193-A8D9-294E89E259CD}" srcOrd="1" destOrd="0" parTransId="{F2DFFB1C-6285-4608-9787-9FDC8D6983C8}" sibTransId="{A398352F-6BC0-4B00-BE7C-F0EAB785C5C6}"/>
    <dgm:cxn modelId="{37C2F1B2-8687-4D87-8184-75C8B9387FBC}" type="presOf" srcId="{62A9B646-284B-48F5-80ED-540FC5D67322}" destId="{08667CF8-668A-4E0C-80BE-1ECA55A60758}" srcOrd="0" destOrd="0" presId="urn:microsoft.com/office/officeart/2008/layout/HorizontalMultiLevelHierarchy"/>
    <dgm:cxn modelId="{5A981DB7-380F-441C-BA62-FC65E7623269}" type="presOf" srcId="{F2DFFB1C-6285-4608-9787-9FDC8D6983C8}" destId="{65659748-38CF-4C55-AB89-8BDFF2EECC71}" srcOrd="0" destOrd="0" presId="urn:microsoft.com/office/officeart/2008/layout/HorizontalMultiLevelHierarchy"/>
    <dgm:cxn modelId="{EED58DC2-07DD-4D66-82ED-79F4924B2554}" type="presOf" srcId="{13B853FE-FE66-4E31-B844-EAD9A33FD737}" destId="{BF55494F-A2F3-4F10-B51F-27CF212E3C16}" srcOrd="0" destOrd="0" presId="urn:microsoft.com/office/officeart/2008/layout/HorizontalMultiLevelHierarchy"/>
    <dgm:cxn modelId="{6861AFC5-22DA-4EDD-A81A-30B6CC80A44F}" type="presOf" srcId="{836056C2-1D03-4123-82A5-D6923A3BECAE}" destId="{A2FEE7D6-0FF0-41B4-B887-F8BEC5BE3C67}" srcOrd="1" destOrd="0" presId="urn:microsoft.com/office/officeart/2008/layout/HorizontalMultiLevelHierarchy"/>
    <dgm:cxn modelId="{D97619CA-2472-49A1-A424-FA5F75AC1300}" srcId="{C077A9BE-20EE-4821-8BAA-E3E1BD097820}" destId="{2108F40E-9C5F-4ACB-9FA1-E752060CB95B}" srcOrd="0" destOrd="0" parTransId="{BBDC8041-B71B-4423-B1D5-F7253CA02DB1}" sibTransId="{7B5DF54E-8890-4097-B794-3D80F8D746B5}"/>
    <dgm:cxn modelId="{F878B4CA-74F7-43ED-9557-503B92EB5630}" srcId="{6BD4A8A6-452C-47CA-8BCE-AC7CAC459C54}" destId="{FFC2165E-78C9-4C2A-A930-F230336750EF}" srcOrd="0" destOrd="0" parTransId="{13B853FE-FE66-4E31-B844-EAD9A33FD737}" sibTransId="{AC5D3722-9839-48C6-99DF-00902571F23C}"/>
    <dgm:cxn modelId="{0A020ECD-16F7-47F6-8396-879FEF7D964C}" type="presOf" srcId="{2B0D0343-FE50-462C-80F0-AC782EF275A7}" destId="{3398A3A8-9AC6-4EC3-9DEB-F8391423B1D3}" srcOrd="0" destOrd="0" presId="urn:microsoft.com/office/officeart/2008/layout/HorizontalMultiLevelHierarchy"/>
    <dgm:cxn modelId="{5C754CCF-A95B-4D81-8279-41FE56FF2C51}" type="presOf" srcId="{2108F40E-9C5F-4ACB-9FA1-E752060CB95B}" destId="{002B1973-FA78-4CCC-9FB5-D3070C78CFC4}" srcOrd="0" destOrd="0" presId="urn:microsoft.com/office/officeart/2008/layout/HorizontalMultiLevelHierarchy"/>
    <dgm:cxn modelId="{6FD0ABD1-5A0A-4791-876C-8461C5F38701}" type="presOf" srcId="{7AF9FFD4-3558-4A26-982E-1CDD1E56DC61}" destId="{F340892F-B816-4C7B-B2E4-47DB10E3A0ED}" srcOrd="0" destOrd="0" presId="urn:microsoft.com/office/officeart/2008/layout/HorizontalMultiLevelHierarchy"/>
    <dgm:cxn modelId="{A2BAA2E1-C95D-48D3-9D5B-D1192CF85C40}" type="presOf" srcId="{5E69031F-4387-4AD8-991E-D42BA5A2EAB5}" destId="{FABAB5DE-0D2B-49EA-B012-E66464E80E54}" srcOrd="1" destOrd="0" presId="urn:microsoft.com/office/officeart/2008/layout/HorizontalMultiLevelHierarchy"/>
    <dgm:cxn modelId="{D4523AF1-60E6-4156-810F-36921A275B3F}" type="presOf" srcId="{836056C2-1D03-4123-82A5-D6923A3BECAE}" destId="{B0CE050F-A959-4163-92AE-A67ABEC49925}" srcOrd="0" destOrd="0" presId="urn:microsoft.com/office/officeart/2008/layout/HorizontalMultiLevelHierarchy"/>
    <dgm:cxn modelId="{DA8F9FFA-C83B-4217-92C0-F59C8117636C}" srcId="{E4EA881F-A109-464D-A449-35E0AD3D6B3C}" destId="{7AF9FFD4-3558-4A26-982E-1CDD1E56DC61}" srcOrd="0" destOrd="0" parTransId="{F153428A-222D-46F5-8CD4-26DD7D724689}" sibTransId="{33EF4FB8-90E6-4E17-BDEC-58E50159C311}"/>
    <dgm:cxn modelId="{70E84152-C842-498C-B745-6E7120B986B3}" type="presParOf" srcId="{3A9957A6-52E0-420E-862B-7D8228F5A71D}" destId="{69224708-4B14-412F-A018-509DA9186A46}" srcOrd="0" destOrd="0" presId="urn:microsoft.com/office/officeart/2008/layout/HorizontalMultiLevelHierarchy"/>
    <dgm:cxn modelId="{6081D0D6-AA0D-48C7-AB15-0309389407A1}" type="presParOf" srcId="{69224708-4B14-412F-A018-509DA9186A46}" destId="{002B1973-FA78-4CCC-9FB5-D3070C78CFC4}" srcOrd="0" destOrd="0" presId="urn:microsoft.com/office/officeart/2008/layout/HorizontalMultiLevelHierarchy"/>
    <dgm:cxn modelId="{D61C1225-9F3F-4272-94C1-052E3F2515AF}" type="presParOf" srcId="{69224708-4B14-412F-A018-509DA9186A46}" destId="{9543E4B6-9AF2-4EFD-8CCD-7DF820C47BB6}" srcOrd="1" destOrd="0" presId="urn:microsoft.com/office/officeart/2008/layout/HorizontalMultiLevelHierarchy"/>
    <dgm:cxn modelId="{0B0F5AEC-7BDB-4C73-AC85-A0744548E94D}" type="presParOf" srcId="{9543E4B6-9AF2-4EFD-8CCD-7DF820C47BB6}" destId="{3621ADDC-7295-44B9-92E3-100C0831D470}" srcOrd="0" destOrd="0" presId="urn:microsoft.com/office/officeart/2008/layout/HorizontalMultiLevelHierarchy"/>
    <dgm:cxn modelId="{43157E22-6B98-4FA6-B1AB-2073E28B5077}" type="presParOf" srcId="{3621ADDC-7295-44B9-92E3-100C0831D470}" destId="{FABAB5DE-0D2B-49EA-B012-E66464E80E54}" srcOrd="0" destOrd="0" presId="urn:microsoft.com/office/officeart/2008/layout/HorizontalMultiLevelHierarchy"/>
    <dgm:cxn modelId="{AC362DA1-F697-4AC4-8862-235E2E3C005E}" type="presParOf" srcId="{9543E4B6-9AF2-4EFD-8CCD-7DF820C47BB6}" destId="{16B3AD29-BA29-49B3-95F3-7019A5458FD4}" srcOrd="1" destOrd="0" presId="urn:microsoft.com/office/officeart/2008/layout/HorizontalMultiLevelHierarchy"/>
    <dgm:cxn modelId="{3EEDB2FC-826E-46AF-9B93-6E82A756D324}" type="presParOf" srcId="{16B3AD29-BA29-49B3-95F3-7019A5458FD4}" destId="{CD64E07C-5D45-42C5-8A4B-A9EB66FF00CD}" srcOrd="0" destOrd="0" presId="urn:microsoft.com/office/officeart/2008/layout/HorizontalMultiLevelHierarchy"/>
    <dgm:cxn modelId="{929BA99B-B828-4A49-8CF5-4EE434D5D694}" type="presParOf" srcId="{16B3AD29-BA29-49B3-95F3-7019A5458FD4}" destId="{DE18175A-891B-4F64-B49E-96915D479935}" srcOrd="1" destOrd="0" presId="urn:microsoft.com/office/officeart/2008/layout/HorizontalMultiLevelHierarchy"/>
    <dgm:cxn modelId="{95CCE452-1B2C-4A32-A3D3-DAD1080E34E8}" type="presParOf" srcId="{DE18175A-891B-4F64-B49E-96915D479935}" destId="{716D1F8C-E378-4A4A-9040-C8A31DFF530A}" srcOrd="0" destOrd="0" presId="urn:microsoft.com/office/officeart/2008/layout/HorizontalMultiLevelHierarchy"/>
    <dgm:cxn modelId="{540AD785-2C6E-409E-9991-4D6724E5AE00}" type="presParOf" srcId="{716D1F8C-E378-4A4A-9040-C8A31DFF530A}" destId="{A516CBD4-A789-474E-A367-500D9CA907BA}" srcOrd="0" destOrd="0" presId="urn:microsoft.com/office/officeart/2008/layout/HorizontalMultiLevelHierarchy"/>
    <dgm:cxn modelId="{F31F5282-4068-470F-AE21-43842B4A323C}" type="presParOf" srcId="{DE18175A-891B-4F64-B49E-96915D479935}" destId="{1DE2DA45-3CD4-434D-BD1A-222E36FED818}" srcOrd="1" destOrd="0" presId="urn:microsoft.com/office/officeart/2008/layout/HorizontalMultiLevelHierarchy"/>
    <dgm:cxn modelId="{5A73D479-81CC-489C-B583-661AD97EA211}" type="presParOf" srcId="{1DE2DA45-3CD4-434D-BD1A-222E36FED818}" destId="{BAB8F9F6-7885-4755-941C-062DF42B078C}" srcOrd="0" destOrd="0" presId="urn:microsoft.com/office/officeart/2008/layout/HorizontalMultiLevelHierarchy"/>
    <dgm:cxn modelId="{34102FE4-4847-4381-B613-F733FEE61B22}" type="presParOf" srcId="{1DE2DA45-3CD4-434D-BD1A-222E36FED818}" destId="{A1D376B2-A7EC-432F-B8C9-DE9900B2D74A}" srcOrd="1" destOrd="0" presId="urn:microsoft.com/office/officeart/2008/layout/HorizontalMultiLevelHierarchy"/>
    <dgm:cxn modelId="{FF6B6EDA-0923-4D7B-9764-120A0D116DAD}" type="presParOf" srcId="{DE18175A-891B-4F64-B49E-96915D479935}" destId="{D4632A1E-3565-4805-B572-12228E4B9544}" srcOrd="2" destOrd="0" presId="urn:microsoft.com/office/officeart/2008/layout/HorizontalMultiLevelHierarchy"/>
    <dgm:cxn modelId="{BB556DB2-D0F4-402C-8F46-E0334720BA25}" type="presParOf" srcId="{D4632A1E-3565-4805-B572-12228E4B9544}" destId="{25E2C4F2-7F34-462A-AE38-CC86250E3F1B}" srcOrd="0" destOrd="0" presId="urn:microsoft.com/office/officeart/2008/layout/HorizontalMultiLevelHierarchy"/>
    <dgm:cxn modelId="{3ED05697-1C07-4EEC-B370-44C4267342B0}" type="presParOf" srcId="{DE18175A-891B-4F64-B49E-96915D479935}" destId="{05DAD1D9-CC61-4D91-B65D-3B6C39D2F2EC}" srcOrd="3" destOrd="0" presId="urn:microsoft.com/office/officeart/2008/layout/HorizontalMultiLevelHierarchy"/>
    <dgm:cxn modelId="{FA2DFA87-A513-4474-B31D-6D61B39783C1}" type="presParOf" srcId="{05DAD1D9-CC61-4D91-B65D-3B6C39D2F2EC}" destId="{C1BD5470-1FE1-4016-BA4F-348BFAA6A0DD}" srcOrd="0" destOrd="0" presId="urn:microsoft.com/office/officeart/2008/layout/HorizontalMultiLevelHierarchy"/>
    <dgm:cxn modelId="{5DAB0910-AF0F-4493-A541-E9EE7C4F24B9}" type="presParOf" srcId="{05DAD1D9-CC61-4D91-B65D-3B6C39D2F2EC}" destId="{0573EE0B-EC14-400F-91BD-7823E9DED618}" srcOrd="1" destOrd="0" presId="urn:microsoft.com/office/officeart/2008/layout/HorizontalMultiLevelHierarchy"/>
    <dgm:cxn modelId="{334FC699-1435-4B46-BC29-25A1FED897E1}" type="presParOf" srcId="{0573EE0B-EC14-400F-91BD-7823E9DED618}" destId="{BF55494F-A2F3-4F10-B51F-27CF212E3C16}" srcOrd="0" destOrd="0" presId="urn:microsoft.com/office/officeart/2008/layout/HorizontalMultiLevelHierarchy"/>
    <dgm:cxn modelId="{8501F43E-3B33-4F5F-957D-A075CC39DDC1}" type="presParOf" srcId="{BF55494F-A2F3-4F10-B51F-27CF212E3C16}" destId="{8CA65F07-0E2B-425C-AB89-A6DAAD02A125}" srcOrd="0" destOrd="0" presId="urn:microsoft.com/office/officeart/2008/layout/HorizontalMultiLevelHierarchy"/>
    <dgm:cxn modelId="{46C76D9B-21FA-4422-A9F6-53BD9DDFA968}" type="presParOf" srcId="{0573EE0B-EC14-400F-91BD-7823E9DED618}" destId="{A793162D-E84A-4AE7-AFD9-6CE2A9576E60}" srcOrd="1" destOrd="0" presId="urn:microsoft.com/office/officeart/2008/layout/HorizontalMultiLevelHierarchy"/>
    <dgm:cxn modelId="{99CEB2CB-F451-4B61-A901-55D713934239}" type="presParOf" srcId="{A793162D-E84A-4AE7-AFD9-6CE2A9576E60}" destId="{6F9B968D-880A-4243-8F42-35F821483CC1}" srcOrd="0" destOrd="0" presId="urn:microsoft.com/office/officeart/2008/layout/HorizontalMultiLevelHierarchy"/>
    <dgm:cxn modelId="{BC347A28-3A09-43D2-A47C-C3B4AD235597}" type="presParOf" srcId="{A793162D-E84A-4AE7-AFD9-6CE2A9576E60}" destId="{44A4ECC6-A565-42C6-A4DA-53675E74B6A5}" srcOrd="1" destOrd="0" presId="urn:microsoft.com/office/officeart/2008/layout/HorizontalMultiLevelHierarchy"/>
    <dgm:cxn modelId="{1CA20FDC-3632-4536-89A6-BC21750B8150}" type="presParOf" srcId="{DE18175A-891B-4F64-B49E-96915D479935}" destId="{3398A3A8-9AC6-4EC3-9DEB-F8391423B1D3}" srcOrd="4" destOrd="0" presId="urn:microsoft.com/office/officeart/2008/layout/HorizontalMultiLevelHierarchy"/>
    <dgm:cxn modelId="{9401E6C2-6092-44B7-B2EA-77A7B9812EC4}" type="presParOf" srcId="{3398A3A8-9AC6-4EC3-9DEB-F8391423B1D3}" destId="{2A9D59FE-3B8F-4AF7-9569-DDB13172CADA}" srcOrd="0" destOrd="0" presId="urn:microsoft.com/office/officeart/2008/layout/HorizontalMultiLevelHierarchy"/>
    <dgm:cxn modelId="{9083D8A7-8FBF-4A5A-993C-D0D9E2C0E736}" type="presParOf" srcId="{DE18175A-891B-4F64-B49E-96915D479935}" destId="{CCFF43AE-3457-4F33-84C2-0E27433DCEF3}" srcOrd="5" destOrd="0" presId="urn:microsoft.com/office/officeart/2008/layout/HorizontalMultiLevelHierarchy"/>
    <dgm:cxn modelId="{F744F9C0-EB45-4E39-995F-E17F17552436}" type="presParOf" srcId="{CCFF43AE-3457-4F33-84C2-0E27433DCEF3}" destId="{AA857162-3442-4D9F-A68F-E95AF746E5F4}" srcOrd="0" destOrd="0" presId="urn:microsoft.com/office/officeart/2008/layout/HorizontalMultiLevelHierarchy"/>
    <dgm:cxn modelId="{3E1BBCB1-04C1-4048-AB41-B61FAE26A5CC}" type="presParOf" srcId="{CCFF43AE-3457-4F33-84C2-0E27433DCEF3}" destId="{AB1505EE-8A5F-4AC6-B35A-4D19A92ECF5C}" srcOrd="1" destOrd="0" presId="urn:microsoft.com/office/officeart/2008/layout/HorizontalMultiLevelHierarchy"/>
    <dgm:cxn modelId="{FBB99089-5F6C-45BD-8B15-A3F56EECB0ED}" type="presParOf" srcId="{AB1505EE-8A5F-4AC6-B35A-4D19A92ECF5C}" destId="{2DCEB3B1-635B-4E90-84B0-451F573C77D8}" srcOrd="0" destOrd="0" presId="urn:microsoft.com/office/officeart/2008/layout/HorizontalMultiLevelHierarchy"/>
    <dgm:cxn modelId="{2DFBB5C4-1252-4703-A707-45589D6824BF}" type="presParOf" srcId="{2DCEB3B1-635B-4E90-84B0-451F573C77D8}" destId="{0CE5678E-EC25-4002-8CD2-287955CC7645}" srcOrd="0" destOrd="0" presId="urn:microsoft.com/office/officeart/2008/layout/HorizontalMultiLevelHierarchy"/>
    <dgm:cxn modelId="{4184F97B-A1E2-4F23-A2CB-676687C60390}" type="presParOf" srcId="{AB1505EE-8A5F-4AC6-B35A-4D19A92ECF5C}" destId="{0191D645-A898-45D2-AC70-302E59AD0D6C}" srcOrd="1" destOrd="0" presId="urn:microsoft.com/office/officeart/2008/layout/HorizontalMultiLevelHierarchy"/>
    <dgm:cxn modelId="{FBDA61EA-5C3E-4096-984C-37574DDFA5DB}" type="presParOf" srcId="{0191D645-A898-45D2-AC70-302E59AD0D6C}" destId="{F340892F-B816-4C7B-B2E4-47DB10E3A0ED}" srcOrd="0" destOrd="0" presId="urn:microsoft.com/office/officeart/2008/layout/HorizontalMultiLevelHierarchy"/>
    <dgm:cxn modelId="{825AAAE4-5183-42DE-BA96-FF26B49E5F8A}" type="presParOf" srcId="{0191D645-A898-45D2-AC70-302E59AD0D6C}" destId="{6BDC7F1A-A1E0-40C5-865B-29EF983F7756}" srcOrd="1" destOrd="0" presId="urn:microsoft.com/office/officeart/2008/layout/HorizontalMultiLevelHierarchy"/>
    <dgm:cxn modelId="{3EA9CF07-3B01-45D1-A273-05868B1967B3}" type="presParOf" srcId="{AB1505EE-8A5F-4AC6-B35A-4D19A92ECF5C}" destId="{65659748-38CF-4C55-AB89-8BDFF2EECC71}" srcOrd="2" destOrd="0" presId="urn:microsoft.com/office/officeart/2008/layout/HorizontalMultiLevelHierarchy"/>
    <dgm:cxn modelId="{DC3EC6F2-882E-44C9-A138-1A9EA0C60C14}" type="presParOf" srcId="{65659748-38CF-4C55-AB89-8BDFF2EECC71}" destId="{D316729E-1212-41B2-A261-80B470596D0E}" srcOrd="0" destOrd="0" presId="urn:microsoft.com/office/officeart/2008/layout/HorizontalMultiLevelHierarchy"/>
    <dgm:cxn modelId="{8687ABE6-B58F-4EBD-8F4C-E44126478477}" type="presParOf" srcId="{AB1505EE-8A5F-4AC6-B35A-4D19A92ECF5C}" destId="{5419F01E-28C5-40C9-85C3-20065DBC5F66}" srcOrd="3" destOrd="0" presId="urn:microsoft.com/office/officeart/2008/layout/HorizontalMultiLevelHierarchy"/>
    <dgm:cxn modelId="{6E5301D6-9C63-4B53-AEE7-0D403A9DA050}" type="presParOf" srcId="{5419F01E-28C5-40C9-85C3-20065DBC5F66}" destId="{18EF8273-E954-4D26-A95A-1EE83CF0D316}" srcOrd="0" destOrd="0" presId="urn:microsoft.com/office/officeart/2008/layout/HorizontalMultiLevelHierarchy"/>
    <dgm:cxn modelId="{AFC75C14-8CCF-495A-8A7B-56C6C0CA3708}" type="presParOf" srcId="{5419F01E-28C5-40C9-85C3-20065DBC5F66}" destId="{86D9A7F1-BB62-47A3-86B4-6CC46C93F94B}" srcOrd="1" destOrd="0" presId="urn:microsoft.com/office/officeart/2008/layout/HorizontalMultiLevelHierarchy"/>
    <dgm:cxn modelId="{BE3F9740-8876-40AB-991D-ADEBD5762DAC}" type="presParOf" srcId="{9543E4B6-9AF2-4EFD-8CCD-7DF820C47BB6}" destId="{B0CE050F-A959-4163-92AE-A67ABEC49925}" srcOrd="2" destOrd="0" presId="urn:microsoft.com/office/officeart/2008/layout/HorizontalMultiLevelHierarchy"/>
    <dgm:cxn modelId="{68CAB641-2E45-4EF9-BB26-5D0F2AE91C3D}" type="presParOf" srcId="{B0CE050F-A959-4163-92AE-A67ABEC49925}" destId="{A2FEE7D6-0FF0-41B4-B887-F8BEC5BE3C67}" srcOrd="0" destOrd="0" presId="urn:microsoft.com/office/officeart/2008/layout/HorizontalMultiLevelHierarchy"/>
    <dgm:cxn modelId="{F3A05A64-1FE7-498A-8164-9AAB71FA5F8F}" type="presParOf" srcId="{9543E4B6-9AF2-4EFD-8CCD-7DF820C47BB6}" destId="{6C41EC18-CF55-4210-9508-06D08DE0C14A}" srcOrd="3" destOrd="0" presId="urn:microsoft.com/office/officeart/2008/layout/HorizontalMultiLevelHierarchy"/>
    <dgm:cxn modelId="{6230E5F3-8CF5-4B60-9C82-7DB4FB1C05DC}" type="presParOf" srcId="{6C41EC18-CF55-4210-9508-06D08DE0C14A}" destId="{08667CF8-668A-4E0C-80BE-1ECA55A60758}" srcOrd="0" destOrd="0" presId="urn:microsoft.com/office/officeart/2008/layout/HorizontalMultiLevelHierarchy"/>
    <dgm:cxn modelId="{EB766FD0-0934-494A-986D-2A767B8BF1BA}" type="presParOf" srcId="{6C41EC18-CF55-4210-9508-06D08DE0C14A}" destId="{334EA496-8828-4ADE-B85E-03B5914AF7F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B1549E-3546-47FE-BD63-090FD78DFBC2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33E2B12-D814-49FC-A04A-406D06EF8FF8}">
      <dgm:prSet phldrT="[Text]"/>
      <dgm:spPr/>
      <dgm:t>
        <a:bodyPr/>
        <a:lstStyle/>
        <a:p>
          <a:r>
            <a:rPr lang="en-US" dirty="0"/>
            <a:t>Node</a:t>
          </a:r>
        </a:p>
      </dgm:t>
    </dgm:pt>
    <dgm:pt modelId="{FA783F79-0534-438B-9DA8-6B588362A5C2}" type="parTrans" cxnId="{AA6BE5FE-ED45-4E9A-8A44-7526FE88D719}">
      <dgm:prSet/>
      <dgm:spPr/>
      <dgm:t>
        <a:bodyPr/>
        <a:lstStyle/>
        <a:p>
          <a:endParaRPr lang="en-US"/>
        </a:p>
      </dgm:t>
    </dgm:pt>
    <dgm:pt modelId="{A3A1DA8A-105A-409D-A215-32D37946D070}" type="sibTrans" cxnId="{AA6BE5FE-ED45-4E9A-8A44-7526FE88D719}">
      <dgm:prSet/>
      <dgm:spPr/>
      <dgm:t>
        <a:bodyPr/>
        <a:lstStyle/>
        <a:p>
          <a:endParaRPr lang="en-US"/>
        </a:p>
      </dgm:t>
    </dgm:pt>
    <dgm:pt modelId="{D93C49F0-5742-4ABD-91FD-9B609136D71C}" type="asst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Node</a:t>
          </a:r>
        </a:p>
      </dgm:t>
    </dgm:pt>
    <dgm:pt modelId="{EA5638EA-EAD3-4645-A9B2-603E1F1B4DD5}" type="parTrans" cxnId="{E116A667-53EA-415C-AB9D-F24C92038E95}">
      <dgm:prSet/>
      <dgm:spPr/>
      <dgm:t>
        <a:bodyPr/>
        <a:lstStyle/>
        <a:p>
          <a:endParaRPr lang="en-US"/>
        </a:p>
      </dgm:t>
    </dgm:pt>
    <dgm:pt modelId="{C783F9D4-DAF7-4FB2-B9BD-5ACB754B350E}" type="sibTrans" cxnId="{E116A667-53EA-415C-AB9D-F24C92038E95}">
      <dgm:prSet/>
      <dgm:spPr/>
      <dgm:t>
        <a:bodyPr/>
        <a:lstStyle/>
        <a:p>
          <a:endParaRPr lang="en-US"/>
        </a:p>
      </dgm:t>
    </dgm:pt>
    <dgm:pt modelId="{D813352F-01D1-481A-9A02-980BA7E6CD3B}">
      <dgm:prSet phldrT="[Text]"/>
      <dgm:spPr/>
      <dgm:t>
        <a:bodyPr/>
        <a:lstStyle/>
        <a:p>
          <a:r>
            <a:rPr lang="en-US" dirty="0"/>
            <a:t>Node</a:t>
          </a:r>
        </a:p>
      </dgm:t>
    </dgm:pt>
    <dgm:pt modelId="{0233B7A2-70BB-479A-B109-198EC76B94E8}" type="parTrans" cxnId="{48F48992-799E-4804-BDF6-5E399D2610A6}">
      <dgm:prSet/>
      <dgm:spPr/>
      <dgm:t>
        <a:bodyPr/>
        <a:lstStyle/>
        <a:p>
          <a:endParaRPr lang="en-US"/>
        </a:p>
      </dgm:t>
    </dgm:pt>
    <dgm:pt modelId="{E69A91FD-D3DE-4D15-A15D-B569F242C059}" type="sibTrans" cxnId="{48F48992-799E-4804-BDF6-5E399D2610A6}">
      <dgm:prSet/>
      <dgm:spPr/>
      <dgm:t>
        <a:bodyPr/>
        <a:lstStyle/>
        <a:p>
          <a:endParaRPr lang="en-US"/>
        </a:p>
      </dgm:t>
    </dgm:pt>
    <dgm:pt modelId="{774C59C7-E738-409A-B9AB-919891994F3B}">
      <dgm:prSet phldrT="[Text]"/>
      <dgm:spPr/>
      <dgm:t>
        <a:bodyPr/>
        <a:lstStyle/>
        <a:p>
          <a:r>
            <a:rPr lang="en-US" dirty="0"/>
            <a:t>Node</a:t>
          </a:r>
        </a:p>
      </dgm:t>
    </dgm:pt>
    <dgm:pt modelId="{289F6346-45D7-4B9E-AF59-978D233D4E81}" type="parTrans" cxnId="{DD60D280-26E4-4629-AE48-DAC81F5C7ABC}">
      <dgm:prSet/>
      <dgm:spPr/>
      <dgm:t>
        <a:bodyPr/>
        <a:lstStyle/>
        <a:p>
          <a:endParaRPr lang="en-US"/>
        </a:p>
      </dgm:t>
    </dgm:pt>
    <dgm:pt modelId="{62CA1A5E-305C-443E-9368-70A1041AEDB0}" type="sibTrans" cxnId="{DD60D280-26E4-4629-AE48-DAC81F5C7ABC}">
      <dgm:prSet/>
      <dgm:spPr/>
      <dgm:t>
        <a:bodyPr/>
        <a:lstStyle/>
        <a:p>
          <a:endParaRPr lang="en-US"/>
        </a:p>
      </dgm:t>
    </dgm:pt>
    <dgm:pt modelId="{9EC142FF-CA8E-4760-A0D5-4CCFC2A4B6E6}">
      <dgm:prSet phldrT="[Text]"/>
      <dgm:spPr/>
      <dgm:t>
        <a:bodyPr/>
        <a:lstStyle/>
        <a:p>
          <a:r>
            <a:rPr lang="en-US" dirty="0"/>
            <a:t>Node</a:t>
          </a:r>
        </a:p>
      </dgm:t>
    </dgm:pt>
    <dgm:pt modelId="{A7FA1EFD-06E4-4B50-B61C-188BC2EF8724}" type="parTrans" cxnId="{08F359CF-E68C-47DE-BF7A-0D42EF5B8777}">
      <dgm:prSet/>
      <dgm:spPr/>
      <dgm:t>
        <a:bodyPr/>
        <a:lstStyle/>
        <a:p>
          <a:endParaRPr lang="en-US"/>
        </a:p>
      </dgm:t>
    </dgm:pt>
    <dgm:pt modelId="{332E4547-64C1-4BFB-85C5-FF5514CB4D49}" type="sibTrans" cxnId="{08F359CF-E68C-47DE-BF7A-0D42EF5B8777}">
      <dgm:prSet/>
      <dgm:spPr/>
      <dgm:t>
        <a:bodyPr/>
        <a:lstStyle/>
        <a:p>
          <a:endParaRPr lang="en-US"/>
        </a:p>
      </dgm:t>
    </dgm:pt>
    <dgm:pt modelId="{058C8B29-D9C4-4B25-9838-F513E946ECD0}" type="pres">
      <dgm:prSet presAssocID="{28B1549E-3546-47FE-BD63-090FD78DFBC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CA2C88C-D615-4E2E-B42C-C00BC416D797}" type="pres">
      <dgm:prSet presAssocID="{633E2B12-D814-49FC-A04A-406D06EF8FF8}" presName="hierRoot1" presStyleCnt="0">
        <dgm:presLayoutVars>
          <dgm:hierBranch val="init"/>
        </dgm:presLayoutVars>
      </dgm:prSet>
      <dgm:spPr/>
    </dgm:pt>
    <dgm:pt modelId="{ADC7B1E5-2F90-4608-9BC1-721EED10B99C}" type="pres">
      <dgm:prSet presAssocID="{633E2B12-D814-49FC-A04A-406D06EF8FF8}" presName="rootComposite1" presStyleCnt="0"/>
      <dgm:spPr/>
    </dgm:pt>
    <dgm:pt modelId="{8BBE96AC-76B8-483E-A0E7-C5D6BEB78158}" type="pres">
      <dgm:prSet presAssocID="{633E2B12-D814-49FC-A04A-406D06EF8FF8}" presName="rootText1" presStyleLbl="node0" presStyleIdx="0" presStyleCnt="1">
        <dgm:presLayoutVars>
          <dgm:chPref val="3"/>
        </dgm:presLayoutVars>
      </dgm:prSet>
      <dgm:spPr/>
    </dgm:pt>
    <dgm:pt modelId="{660A4CDC-B7CC-42E3-A254-083E39E51A93}" type="pres">
      <dgm:prSet presAssocID="{633E2B12-D814-49FC-A04A-406D06EF8FF8}" presName="rootConnector1" presStyleLbl="node1" presStyleIdx="0" presStyleCnt="0"/>
      <dgm:spPr/>
    </dgm:pt>
    <dgm:pt modelId="{FB63E89E-25FC-41EF-B05F-4E6AAFF77E72}" type="pres">
      <dgm:prSet presAssocID="{633E2B12-D814-49FC-A04A-406D06EF8FF8}" presName="hierChild2" presStyleCnt="0"/>
      <dgm:spPr/>
    </dgm:pt>
    <dgm:pt modelId="{0BDCFCEF-4DA5-4F84-8CF1-79A298925354}" type="pres">
      <dgm:prSet presAssocID="{0233B7A2-70BB-479A-B109-198EC76B94E8}" presName="Name37" presStyleLbl="parChTrans1D2" presStyleIdx="0" presStyleCnt="4"/>
      <dgm:spPr/>
    </dgm:pt>
    <dgm:pt modelId="{B1CA1298-C794-49FC-ADB6-A1711E3D5FCB}" type="pres">
      <dgm:prSet presAssocID="{D813352F-01D1-481A-9A02-980BA7E6CD3B}" presName="hierRoot2" presStyleCnt="0">
        <dgm:presLayoutVars>
          <dgm:hierBranch val="init"/>
        </dgm:presLayoutVars>
      </dgm:prSet>
      <dgm:spPr/>
    </dgm:pt>
    <dgm:pt modelId="{7FDC0087-D292-43B6-AD69-8A02DF983DFD}" type="pres">
      <dgm:prSet presAssocID="{D813352F-01D1-481A-9A02-980BA7E6CD3B}" presName="rootComposite" presStyleCnt="0"/>
      <dgm:spPr/>
    </dgm:pt>
    <dgm:pt modelId="{5A678087-D1F4-48FF-9198-4DA2E9452FA8}" type="pres">
      <dgm:prSet presAssocID="{D813352F-01D1-481A-9A02-980BA7E6CD3B}" presName="rootText" presStyleLbl="node2" presStyleIdx="0" presStyleCnt="3">
        <dgm:presLayoutVars>
          <dgm:chPref val="3"/>
        </dgm:presLayoutVars>
      </dgm:prSet>
      <dgm:spPr/>
    </dgm:pt>
    <dgm:pt modelId="{F9814A54-9B03-4B83-BA82-BC0A883318B8}" type="pres">
      <dgm:prSet presAssocID="{D813352F-01D1-481A-9A02-980BA7E6CD3B}" presName="rootConnector" presStyleLbl="node2" presStyleIdx="0" presStyleCnt="3"/>
      <dgm:spPr/>
    </dgm:pt>
    <dgm:pt modelId="{2D4EC02B-7C1A-4384-BD76-8CEBF8926D99}" type="pres">
      <dgm:prSet presAssocID="{D813352F-01D1-481A-9A02-980BA7E6CD3B}" presName="hierChild4" presStyleCnt="0"/>
      <dgm:spPr/>
    </dgm:pt>
    <dgm:pt modelId="{5D03EE76-09BC-4D97-A382-95826F145E31}" type="pres">
      <dgm:prSet presAssocID="{D813352F-01D1-481A-9A02-980BA7E6CD3B}" presName="hierChild5" presStyleCnt="0"/>
      <dgm:spPr/>
    </dgm:pt>
    <dgm:pt modelId="{CA1E57DC-8384-4B34-8F86-0E010111B660}" type="pres">
      <dgm:prSet presAssocID="{289F6346-45D7-4B9E-AF59-978D233D4E81}" presName="Name37" presStyleLbl="parChTrans1D2" presStyleIdx="1" presStyleCnt="4"/>
      <dgm:spPr/>
    </dgm:pt>
    <dgm:pt modelId="{B4343245-4B8E-47C2-9DD1-E75C54AA6821}" type="pres">
      <dgm:prSet presAssocID="{774C59C7-E738-409A-B9AB-919891994F3B}" presName="hierRoot2" presStyleCnt="0">
        <dgm:presLayoutVars>
          <dgm:hierBranch val="init"/>
        </dgm:presLayoutVars>
      </dgm:prSet>
      <dgm:spPr/>
    </dgm:pt>
    <dgm:pt modelId="{EDE8B676-8EA0-4574-A237-BEF5BA6D64D2}" type="pres">
      <dgm:prSet presAssocID="{774C59C7-E738-409A-B9AB-919891994F3B}" presName="rootComposite" presStyleCnt="0"/>
      <dgm:spPr/>
    </dgm:pt>
    <dgm:pt modelId="{51120241-F399-4005-B2CE-8E9E58CF30A9}" type="pres">
      <dgm:prSet presAssocID="{774C59C7-E738-409A-B9AB-919891994F3B}" presName="rootText" presStyleLbl="node2" presStyleIdx="1" presStyleCnt="3">
        <dgm:presLayoutVars>
          <dgm:chPref val="3"/>
        </dgm:presLayoutVars>
      </dgm:prSet>
      <dgm:spPr/>
    </dgm:pt>
    <dgm:pt modelId="{87005E1C-4A48-4414-B42C-19FDC708ED69}" type="pres">
      <dgm:prSet presAssocID="{774C59C7-E738-409A-B9AB-919891994F3B}" presName="rootConnector" presStyleLbl="node2" presStyleIdx="1" presStyleCnt="3"/>
      <dgm:spPr/>
    </dgm:pt>
    <dgm:pt modelId="{5B5955E0-DF23-4C62-9D00-5A1084BC4E80}" type="pres">
      <dgm:prSet presAssocID="{774C59C7-E738-409A-B9AB-919891994F3B}" presName="hierChild4" presStyleCnt="0"/>
      <dgm:spPr/>
    </dgm:pt>
    <dgm:pt modelId="{AAC31615-7438-43BE-87A5-C1759B952DFC}" type="pres">
      <dgm:prSet presAssocID="{774C59C7-E738-409A-B9AB-919891994F3B}" presName="hierChild5" presStyleCnt="0"/>
      <dgm:spPr/>
    </dgm:pt>
    <dgm:pt modelId="{1751A6E1-37FE-455D-B0B7-542E37B3D57B}" type="pres">
      <dgm:prSet presAssocID="{A7FA1EFD-06E4-4B50-B61C-188BC2EF8724}" presName="Name37" presStyleLbl="parChTrans1D2" presStyleIdx="2" presStyleCnt="4"/>
      <dgm:spPr/>
    </dgm:pt>
    <dgm:pt modelId="{716A3725-7B21-40E3-945C-5B476FC75EC8}" type="pres">
      <dgm:prSet presAssocID="{9EC142FF-CA8E-4760-A0D5-4CCFC2A4B6E6}" presName="hierRoot2" presStyleCnt="0">
        <dgm:presLayoutVars>
          <dgm:hierBranch val="init"/>
        </dgm:presLayoutVars>
      </dgm:prSet>
      <dgm:spPr/>
    </dgm:pt>
    <dgm:pt modelId="{C412A9DD-AC31-4218-8F23-E7DF18C2FCCC}" type="pres">
      <dgm:prSet presAssocID="{9EC142FF-CA8E-4760-A0D5-4CCFC2A4B6E6}" presName="rootComposite" presStyleCnt="0"/>
      <dgm:spPr/>
    </dgm:pt>
    <dgm:pt modelId="{50914011-4B81-4F19-9CD1-256DF84031EF}" type="pres">
      <dgm:prSet presAssocID="{9EC142FF-CA8E-4760-A0D5-4CCFC2A4B6E6}" presName="rootText" presStyleLbl="node2" presStyleIdx="2" presStyleCnt="3">
        <dgm:presLayoutVars>
          <dgm:chPref val="3"/>
        </dgm:presLayoutVars>
      </dgm:prSet>
      <dgm:spPr/>
    </dgm:pt>
    <dgm:pt modelId="{2C4D7FEB-693A-40E6-948D-3E239CCB3192}" type="pres">
      <dgm:prSet presAssocID="{9EC142FF-CA8E-4760-A0D5-4CCFC2A4B6E6}" presName="rootConnector" presStyleLbl="node2" presStyleIdx="2" presStyleCnt="3"/>
      <dgm:spPr/>
    </dgm:pt>
    <dgm:pt modelId="{D683FC35-ACA3-4AE2-9107-C6A718905D4B}" type="pres">
      <dgm:prSet presAssocID="{9EC142FF-CA8E-4760-A0D5-4CCFC2A4B6E6}" presName="hierChild4" presStyleCnt="0"/>
      <dgm:spPr/>
    </dgm:pt>
    <dgm:pt modelId="{2B834D6E-151C-45C3-AFCC-310CEB38BFE8}" type="pres">
      <dgm:prSet presAssocID="{9EC142FF-CA8E-4760-A0D5-4CCFC2A4B6E6}" presName="hierChild5" presStyleCnt="0"/>
      <dgm:spPr/>
    </dgm:pt>
    <dgm:pt modelId="{9C933BA4-ECF5-43D5-B5A1-B1C395F4E547}" type="pres">
      <dgm:prSet presAssocID="{633E2B12-D814-49FC-A04A-406D06EF8FF8}" presName="hierChild3" presStyleCnt="0"/>
      <dgm:spPr/>
    </dgm:pt>
    <dgm:pt modelId="{ABECBCFC-7D7C-43B3-8A70-D5A6385A2A42}" type="pres">
      <dgm:prSet presAssocID="{EA5638EA-EAD3-4645-A9B2-603E1F1B4DD5}" presName="Name111" presStyleLbl="parChTrans1D2" presStyleIdx="3" presStyleCnt="4"/>
      <dgm:spPr/>
    </dgm:pt>
    <dgm:pt modelId="{EC4098E9-2FAF-4C7D-8E2B-D449B69CD4E3}" type="pres">
      <dgm:prSet presAssocID="{D93C49F0-5742-4ABD-91FD-9B609136D71C}" presName="hierRoot3" presStyleCnt="0">
        <dgm:presLayoutVars>
          <dgm:hierBranch val="init"/>
        </dgm:presLayoutVars>
      </dgm:prSet>
      <dgm:spPr/>
    </dgm:pt>
    <dgm:pt modelId="{7EF8DAA6-0CDA-4D0C-A7BF-D00923D19571}" type="pres">
      <dgm:prSet presAssocID="{D93C49F0-5742-4ABD-91FD-9B609136D71C}" presName="rootComposite3" presStyleCnt="0"/>
      <dgm:spPr/>
    </dgm:pt>
    <dgm:pt modelId="{1D3A18E8-FF26-448F-A81E-482C1B9BECAE}" type="pres">
      <dgm:prSet presAssocID="{D93C49F0-5742-4ABD-91FD-9B609136D71C}" presName="rootText3" presStyleLbl="asst1" presStyleIdx="0" presStyleCnt="1">
        <dgm:presLayoutVars>
          <dgm:chPref val="3"/>
        </dgm:presLayoutVars>
      </dgm:prSet>
      <dgm:spPr/>
    </dgm:pt>
    <dgm:pt modelId="{374C2056-CF4E-4B17-B073-0E1BDD4C8DC5}" type="pres">
      <dgm:prSet presAssocID="{D93C49F0-5742-4ABD-91FD-9B609136D71C}" presName="rootConnector3" presStyleLbl="asst1" presStyleIdx="0" presStyleCnt="1"/>
      <dgm:spPr/>
    </dgm:pt>
    <dgm:pt modelId="{96B33EDD-D1B3-4024-9F31-B1E4C4D2A49E}" type="pres">
      <dgm:prSet presAssocID="{D93C49F0-5742-4ABD-91FD-9B609136D71C}" presName="hierChild6" presStyleCnt="0"/>
      <dgm:spPr/>
    </dgm:pt>
    <dgm:pt modelId="{65614B9E-C51C-442B-A1B5-4CBB134A90A3}" type="pres">
      <dgm:prSet presAssocID="{D93C49F0-5742-4ABD-91FD-9B609136D71C}" presName="hierChild7" presStyleCnt="0"/>
      <dgm:spPr/>
    </dgm:pt>
  </dgm:ptLst>
  <dgm:cxnLst>
    <dgm:cxn modelId="{BAEA0920-8E85-4BB6-A3B0-A5D32AB10575}" type="presOf" srcId="{28B1549E-3546-47FE-BD63-090FD78DFBC2}" destId="{058C8B29-D9C4-4B25-9838-F513E946ECD0}" srcOrd="0" destOrd="0" presId="urn:microsoft.com/office/officeart/2005/8/layout/orgChart1"/>
    <dgm:cxn modelId="{49A04527-4CE5-45DD-9FBC-19A5DD8AA5F1}" type="presOf" srcId="{0233B7A2-70BB-479A-B109-198EC76B94E8}" destId="{0BDCFCEF-4DA5-4F84-8CF1-79A298925354}" srcOrd="0" destOrd="0" presId="urn:microsoft.com/office/officeart/2005/8/layout/orgChart1"/>
    <dgm:cxn modelId="{B4949330-19A4-4817-939A-CEAE5A6EED0F}" type="presOf" srcId="{D813352F-01D1-481A-9A02-980BA7E6CD3B}" destId="{5A678087-D1F4-48FF-9198-4DA2E9452FA8}" srcOrd="0" destOrd="0" presId="urn:microsoft.com/office/officeart/2005/8/layout/orgChart1"/>
    <dgm:cxn modelId="{F421553A-6ED4-42F5-8415-9E8184ABBC38}" type="presOf" srcId="{A7FA1EFD-06E4-4B50-B61C-188BC2EF8724}" destId="{1751A6E1-37FE-455D-B0B7-542E37B3D57B}" srcOrd="0" destOrd="0" presId="urn:microsoft.com/office/officeart/2005/8/layout/orgChart1"/>
    <dgm:cxn modelId="{B8FD353E-3E96-4206-9904-980313F68BCE}" type="presOf" srcId="{9EC142FF-CA8E-4760-A0D5-4CCFC2A4B6E6}" destId="{2C4D7FEB-693A-40E6-948D-3E239CCB3192}" srcOrd="1" destOrd="0" presId="urn:microsoft.com/office/officeart/2005/8/layout/orgChart1"/>
    <dgm:cxn modelId="{D75A6940-62A5-4AE5-9DF1-2CE5F21103A3}" type="presOf" srcId="{774C59C7-E738-409A-B9AB-919891994F3B}" destId="{87005E1C-4A48-4414-B42C-19FDC708ED69}" srcOrd="1" destOrd="0" presId="urn:microsoft.com/office/officeart/2005/8/layout/orgChart1"/>
    <dgm:cxn modelId="{DBEEA940-A67A-447D-AC5B-14F167C6133C}" type="presOf" srcId="{774C59C7-E738-409A-B9AB-919891994F3B}" destId="{51120241-F399-4005-B2CE-8E9E58CF30A9}" srcOrd="0" destOrd="0" presId="urn:microsoft.com/office/officeart/2005/8/layout/orgChart1"/>
    <dgm:cxn modelId="{E116A667-53EA-415C-AB9D-F24C92038E95}" srcId="{633E2B12-D814-49FC-A04A-406D06EF8FF8}" destId="{D93C49F0-5742-4ABD-91FD-9B609136D71C}" srcOrd="0" destOrd="0" parTransId="{EA5638EA-EAD3-4645-A9B2-603E1F1B4DD5}" sibTransId="{C783F9D4-DAF7-4FB2-B9BD-5ACB754B350E}"/>
    <dgm:cxn modelId="{43007450-2E1B-4262-BF2F-AA0A9931B984}" type="presOf" srcId="{D813352F-01D1-481A-9A02-980BA7E6CD3B}" destId="{F9814A54-9B03-4B83-BA82-BC0A883318B8}" srcOrd="1" destOrd="0" presId="urn:microsoft.com/office/officeart/2005/8/layout/orgChart1"/>
    <dgm:cxn modelId="{1860537C-E7F7-4F65-8C9A-0122CF41A351}" type="presOf" srcId="{633E2B12-D814-49FC-A04A-406D06EF8FF8}" destId="{660A4CDC-B7CC-42E3-A254-083E39E51A93}" srcOrd="1" destOrd="0" presId="urn:microsoft.com/office/officeart/2005/8/layout/orgChart1"/>
    <dgm:cxn modelId="{DD60D280-26E4-4629-AE48-DAC81F5C7ABC}" srcId="{633E2B12-D814-49FC-A04A-406D06EF8FF8}" destId="{774C59C7-E738-409A-B9AB-919891994F3B}" srcOrd="2" destOrd="0" parTransId="{289F6346-45D7-4B9E-AF59-978D233D4E81}" sibTransId="{62CA1A5E-305C-443E-9368-70A1041AEDB0}"/>
    <dgm:cxn modelId="{A4073388-61D4-4667-8ECC-DFC6C0824D9B}" type="presOf" srcId="{9EC142FF-CA8E-4760-A0D5-4CCFC2A4B6E6}" destId="{50914011-4B81-4F19-9CD1-256DF84031EF}" srcOrd="0" destOrd="0" presId="urn:microsoft.com/office/officeart/2005/8/layout/orgChart1"/>
    <dgm:cxn modelId="{48F48992-799E-4804-BDF6-5E399D2610A6}" srcId="{633E2B12-D814-49FC-A04A-406D06EF8FF8}" destId="{D813352F-01D1-481A-9A02-980BA7E6CD3B}" srcOrd="1" destOrd="0" parTransId="{0233B7A2-70BB-479A-B109-198EC76B94E8}" sibTransId="{E69A91FD-D3DE-4D15-A15D-B569F242C059}"/>
    <dgm:cxn modelId="{16160EAC-4C1F-4BA7-A77C-FD77D05E0C74}" type="presOf" srcId="{289F6346-45D7-4B9E-AF59-978D233D4E81}" destId="{CA1E57DC-8384-4B34-8F86-0E010111B660}" srcOrd="0" destOrd="0" presId="urn:microsoft.com/office/officeart/2005/8/layout/orgChart1"/>
    <dgm:cxn modelId="{1B18AAAC-B523-4486-988A-A331BD970ED9}" type="presOf" srcId="{EA5638EA-EAD3-4645-A9B2-603E1F1B4DD5}" destId="{ABECBCFC-7D7C-43B3-8A70-D5A6385A2A42}" srcOrd="0" destOrd="0" presId="urn:microsoft.com/office/officeart/2005/8/layout/orgChart1"/>
    <dgm:cxn modelId="{4A5B72AF-2019-4533-8471-B85E4DA5D11F}" type="presOf" srcId="{D93C49F0-5742-4ABD-91FD-9B609136D71C}" destId="{1D3A18E8-FF26-448F-A81E-482C1B9BECAE}" srcOrd="0" destOrd="0" presId="urn:microsoft.com/office/officeart/2005/8/layout/orgChart1"/>
    <dgm:cxn modelId="{D5144ECB-976C-4D14-989E-590CB326C62D}" type="presOf" srcId="{633E2B12-D814-49FC-A04A-406D06EF8FF8}" destId="{8BBE96AC-76B8-483E-A0E7-C5D6BEB78158}" srcOrd="0" destOrd="0" presId="urn:microsoft.com/office/officeart/2005/8/layout/orgChart1"/>
    <dgm:cxn modelId="{08F359CF-E68C-47DE-BF7A-0D42EF5B8777}" srcId="{633E2B12-D814-49FC-A04A-406D06EF8FF8}" destId="{9EC142FF-CA8E-4760-A0D5-4CCFC2A4B6E6}" srcOrd="3" destOrd="0" parTransId="{A7FA1EFD-06E4-4B50-B61C-188BC2EF8724}" sibTransId="{332E4547-64C1-4BFB-85C5-FF5514CB4D49}"/>
    <dgm:cxn modelId="{A8676DFC-4837-4EA4-B404-1548AB8C62A4}" type="presOf" srcId="{D93C49F0-5742-4ABD-91FD-9B609136D71C}" destId="{374C2056-CF4E-4B17-B073-0E1BDD4C8DC5}" srcOrd="1" destOrd="0" presId="urn:microsoft.com/office/officeart/2005/8/layout/orgChart1"/>
    <dgm:cxn modelId="{AA6BE5FE-ED45-4E9A-8A44-7526FE88D719}" srcId="{28B1549E-3546-47FE-BD63-090FD78DFBC2}" destId="{633E2B12-D814-49FC-A04A-406D06EF8FF8}" srcOrd="0" destOrd="0" parTransId="{FA783F79-0534-438B-9DA8-6B588362A5C2}" sibTransId="{A3A1DA8A-105A-409D-A215-32D37946D070}"/>
    <dgm:cxn modelId="{01390401-53B6-4923-96DD-9DB25135EFE8}" type="presParOf" srcId="{058C8B29-D9C4-4B25-9838-F513E946ECD0}" destId="{ECA2C88C-D615-4E2E-B42C-C00BC416D797}" srcOrd="0" destOrd="0" presId="urn:microsoft.com/office/officeart/2005/8/layout/orgChart1"/>
    <dgm:cxn modelId="{1E7DAC30-67F8-46AD-98E5-638AA75D4413}" type="presParOf" srcId="{ECA2C88C-D615-4E2E-B42C-C00BC416D797}" destId="{ADC7B1E5-2F90-4608-9BC1-721EED10B99C}" srcOrd="0" destOrd="0" presId="urn:microsoft.com/office/officeart/2005/8/layout/orgChart1"/>
    <dgm:cxn modelId="{60AB0C16-07B0-4ECD-B1F5-9510A6378657}" type="presParOf" srcId="{ADC7B1E5-2F90-4608-9BC1-721EED10B99C}" destId="{8BBE96AC-76B8-483E-A0E7-C5D6BEB78158}" srcOrd="0" destOrd="0" presId="urn:microsoft.com/office/officeart/2005/8/layout/orgChart1"/>
    <dgm:cxn modelId="{48EB568D-115F-45FD-BAC5-F99536B95694}" type="presParOf" srcId="{ADC7B1E5-2F90-4608-9BC1-721EED10B99C}" destId="{660A4CDC-B7CC-42E3-A254-083E39E51A93}" srcOrd="1" destOrd="0" presId="urn:microsoft.com/office/officeart/2005/8/layout/orgChart1"/>
    <dgm:cxn modelId="{12FE5DC2-C509-413A-A847-FE292EDFE1C6}" type="presParOf" srcId="{ECA2C88C-D615-4E2E-B42C-C00BC416D797}" destId="{FB63E89E-25FC-41EF-B05F-4E6AAFF77E72}" srcOrd="1" destOrd="0" presId="urn:microsoft.com/office/officeart/2005/8/layout/orgChart1"/>
    <dgm:cxn modelId="{376076D1-BFC7-46E8-AD20-78E1C3F28B74}" type="presParOf" srcId="{FB63E89E-25FC-41EF-B05F-4E6AAFF77E72}" destId="{0BDCFCEF-4DA5-4F84-8CF1-79A298925354}" srcOrd="0" destOrd="0" presId="urn:microsoft.com/office/officeart/2005/8/layout/orgChart1"/>
    <dgm:cxn modelId="{4694D537-2EE6-471B-AAE2-4B2B2FC49CA5}" type="presParOf" srcId="{FB63E89E-25FC-41EF-B05F-4E6AAFF77E72}" destId="{B1CA1298-C794-49FC-ADB6-A1711E3D5FCB}" srcOrd="1" destOrd="0" presId="urn:microsoft.com/office/officeart/2005/8/layout/orgChart1"/>
    <dgm:cxn modelId="{F5C7B899-9363-4369-B430-9BCCF3F8120F}" type="presParOf" srcId="{B1CA1298-C794-49FC-ADB6-A1711E3D5FCB}" destId="{7FDC0087-D292-43B6-AD69-8A02DF983DFD}" srcOrd="0" destOrd="0" presId="urn:microsoft.com/office/officeart/2005/8/layout/orgChart1"/>
    <dgm:cxn modelId="{25543466-0580-4113-BE87-30543024C357}" type="presParOf" srcId="{7FDC0087-D292-43B6-AD69-8A02DF983DFD}" destId="{5A678087-D1F4-48FF-9198-4DA2E9452FA8}" srcOrd="0" destOrd="0" presId="urn:microsoft.com/office/officeart/2005/8/layout/orgChart1"/>
    <dgm:cxn modelId="{DC64501E-9743-4174-B416-8831EDD23890}" type="presParOf" srcId="{7FDC0087-D292-43B6-AD69-8A02DF983DFD}" destId="{F9814A54-9B03-4B83-BA82-BC0A883318B8}" srcOrd="1" destOrd="0" presId="urn:microsoft.com/office/officeart/2005/8/layout/orgChart1"/>
    <dgm:cxn modelId="{5A397636-7646-40A8-9213-173DB69E7BE2}" type="presParOf" srcId="{B1CA1298-C794-49FC-ADB6-A1711E3D5FCB}" destId="{2D4EC02B-7C1A-4384-BD76-8CEBF8926D99}" srcOrd="1" destOrd="0" presId="urn:microsoft.com/office/officeart/2005/8/layout/orgChart1"/>
    <dgm:cxn modelId="{037C1F28-3CC6-4AF1-A5C9-FFF5EA71B1B9}" type="presParOf" srcId="{B1CA1298-C794-49FC-ADB6-A1711E3D5FCB}" destId="{5D03EE76-09BC-4D97-A382-95826F145E31}" srcOrd="2" destOrd="0" presId="urn:microsoft.com/office/officeart/2005/8/layout/orgChart1"/>
    <dgm:cxn modelId="{8285C4E2-D930-4A34-B312-86AF5EA2D321}" type="presParOf" srcId="{FB63E89E-25FC-41EF-B05F-4E6AAFF77E72}" destId="{CA1E57DC-8384-4B34-8F86-0E010111B660}" srcOrd="2" destOrd="0" presId="urn:microsoft.com/office/officeart/2005/8/layout/orgChart1"/>
    <dgm:cxn modelId="{296EA03A-CC7F-48CC-91BA-C867036364FE}" type="presParOf" srcId="{FB63E89E-25FC-41EF-B05F-4E6AAFF77E72}" destId="{B4343245-4B8E-47C2-9DD1-E75C54AA6821}" srcOrd="3" destOrd="0" presId="urn:microsoft.com/office/officeart/2005/8/layout/orgChart1"/>
    <dgm:cxn modelId="{B6CCBC78-EAD6-4454-9CFC-1048DA21FF28}" type="presParOf" srcId="{B4343245-4B8E-47C2-9DD1-E75C54AA6821}" destId="{EDE8B676-8EA0-4574-A237-BEF5BA6D64D2}" srcOrd="0" destOrd="0" presId="urn:microsoft.com/office/officeart/2005/8/layout/orgChart1"/>
    <dgm:cxn modelId="{43551610-8F0F-4766-A08B-03C01E6CC70A}" type="presParOf" srcId="{EDE8B676-8EA0-4574-A237-BEF5BA6D64D2}" destId="{51120241-F399-4005-B2CE-8E9E58CF30A9}" srcOrd="0" destOrd="0" presId="urn:microsoft.com/office/officeart/2005/8/layout/orgChart1"/>
    <dgm:cxn modelId="{D8F28B22-E2FE-4158-B110-73C95E839671}" type="presParOf" srcId="{EDE8B676-8EA0-4574-A237-BEF5BA6D64D2}" destId="{87005E1C-4A48-4414-B42C-19FDC708ED69}" srcOrd="1" destOrd="0" presId="urn:microsoft.com/office/officeart/2005/8/layout/orgChart1"/>
    <dgm:cxn modelId="{20DE5D29-D849-4D81-A4F2-BA34BD352F97}" type="presParOf" srcId="{B4343245-4B8E-47C2-9DD1-E75C54AA6821}" destId="{5B5955E0-DF23-4C62-9D00-5A1084BC4E80}" srcOrd="1" destOrd="0" presId="urn:microsoft.com/office/officeart/2005/8/layout/orgChart1"/>
    <dgm:cxn modelId="{512E5A6A-204A-4E12-8C6D-1497E3781B76}" type="presParOf" srcId="{B4343245-4B8E-47C2-9DD1-E75C54AA6821}" destId="{AAC31615-7438-43BE-87A5-C1759B952DFC}" srcOrd="2" destOrd="0" presId="urn:microsoft.com/office/officeart/2005/8/layout/orgChart1"/>
    <dgm:cxn modelId="{C6F1A045-7908-4064-8719-319C44F77C03}" type="presParOf" srcId="{FB63E89E-25FC-41EF-B05F-4E6AAFF77E72}" destId="{1751A6E1-37FE-455D-B0B7-542E37B3D57B}" srcOrd="4" destOrd="0" presId="urn:microsoft.com/office/officeart/2005/8/layout/orgChart1"/>
    <dgm:cxn modelId="{DE914C17-B6F7-4C0C-B8A2-1BAD88ED50CD}" type="presParOf" srcId="{FB63E89E-25FC-41EF-B05F-4E6AAFF77E72}" destId="{716A3725-7B21-40E3-945C-5B476FC75EC8}" srcOrd="5" destOrd="0" presId="urn:microsoft.com/office/officeart/2005/8/layout/orgChart1"/>
    <dgm:cxn modelId="{7194FBD2-CEC6-4012-954E-0955CD29E371}" type="presParOf" srcId="{716A3725-7B21-40E3-945C-5B476FC75EC8}" destId="{C412A9DD-AC31-4218-8F23-E7DF18C2FCCC}" srcOrd="0" destOrd="0" presId="urn:microsoft.com/office/officeart/2005/8/layout/orgChart1"/>
    <dgm:cxn modelId="{AEC7C500-9A10-4B3A-ABAF-B116A2ED4D0B}" type="presParOf" srcId="{C412A9DD-AC31-4218-8F23-E7DF18C2FCCC}" destId="{50914011-4B81-4F19-9CD1-256DF84031EF}" srcOrd="0" destOrd="0" presId="urn:microsoft.com/office/officeart/2005/8/layout/orgChart1"/>
    <dgm:cxn modelId="{4BD8BA34-D04D-49A7-8D93-5FA52AF55666}" type="presParOf" srcId="{C412A9DD-AC31-4218-8F23-E7DF18C2FCCC}" destId="{2C4D7FEB-693A-40E6-948D-3E239CCB3192}" srcOrd="1" destOrd="0" presId="urn:microsoft.com/office/officeart/2005/8/layout/orgChart1"/>
    <dgm:cxn modelId="{ADD51644-5ED2-442F-B6D9-2AFC5FB84392}" type="presParOf" srcId="{716A3725-7B21-40E3-945C-5B476FC75EC8}" destId="{D683FC35-ACA3-4AE2-9107-C6A718905D4B}" srcOrd="1" destOrd="0" presId="urn:microsoft.com/office/officeart/2005/8/layout/orgChart1"/>
    <dgm:cxn modelId="{C7DB3F8D-088D-4C5F-9D48-0A3BADF33342}" type="presParOf" srcId="{716A3725-7B21-40E3-945C-5B476FC75EC8}" destId="{2B834D6E-151C-45C3-AFCC-310CEB38BFE8}" srcOrd="2" destOrd="0" presId="urn:microsoft.com/office/officeart/2005/8/layout/orgChart1"/>
    <dgm:cxn modelId="{C321806B-8272-48A7-8AA4-044D6F8DEDAE}" type="presParOf" srcId="{ECA2C88C-D615-4E2E-B42C-C00BC416D797}" destId="{9C933BA4-ECF5-43D5-B5A1-B1C395F4E547}" srcOrd="2" destOrd="0" presId="urn:microsoft.com/office/officeart/2005/8/layout/orgChart1"/>
    <dgm:cxn modelId="{658FBE3F-7B33-4888-A52E-9EF9C0DB8580}" type="presParOf" srcId="{9C933BA4-ECF5-43D5-B5A1-B1C395F4E547}" destId="{ABECBCFC-7D7C-43B3-8A70-D5A6385A2A42}" srcOrd="0" destOrd="0" presId="urn:microsoft.com/office/officeart/2005/8/layout/orgChart1"/>
    <dgm:cxn modelId="{7A392AE8-BD7C-41A7-AEC3-2DFF4ED0CCB6}" type="presParOf" srcId="{9C933BA4-ECF5-43D5-B5A1-B1C395F4E547}" destId="{EC4098E9-2FAF-4C7D-8E2B-D449B69CD4E3}" srcOrd="1" destOrd="0" presId="urn:microsoft.com/office/officeart/2005/8/layout/orgChart1"/>
    <dgm:cxn modelId="{E8EBBF52-363B-4CE9-8301-474F2154E81A}" type="presParOf" srcId="{EC4098E9-2FAF-4C7D-8E2B-D449B69CD4E3}" destId="{7EF8DAA6-0CDA-4D0C-A7BF-D00923D19571}" srcOrd="0" destOrd="0" presId="urn:microsoft.com/office/officeart/2005/8/layout/orgChart1"/>
    <dgm:cxn modelId="{D7B999FD-CD66-4A7B-934A-6C506C46378F}" type="presParOf" srcId="{7EF8DAA6-0CDA-4D0C-A7BF-D00923D19571}" destId="{1D3A18E8-FF26-448F-A81E-482C1B9BECAE}" srcOrd="0" destOrd="0" presId="urn:microsoft.com/office/officeart/2005/8/layout/orgChart1"/>
    <dgm:cxn modelId="{B32EAADC-518C-4A89-98BA-70B8C9453134}" type="presParOf" srcId="{7EF8DAA6-0CDA-4D0C-A7BF-D00923D19571}" destId="{374C2056-CF4E-4B17-B073-0E1BDD4C8DC5}" srcOrd="1" destOrd="0" presId="urn:microsoft.com/office/officeart/2005/8/layout/orgChart1"/>
    <dgm:cxn modelId="{E3A50C24-23FF-47CB-AE1B-F858AAFAD432}" type="presParOf" srcId="{EC4098E9-2FAF-4C7D-8E2B-D449B69CD4E3}" destId="{96B33EDD-D1B3-4024-9F31-B1E4C4D2A49E}" srcOrd="1" destOrd="0" presId="urn:microsoft.com/office/officeart/2005/8/layout/orgChart1"/>
    <dgm:cxn modelId="{99981AAE-1E3E-40BD-B741-DCAE47CBEC79}" type="presParOf" srcId="{EC4098E9-2FAF-4C7D-8E2B-D449B69CD4E3}" destId="{65614B9E-C51C-442B-A1B5-4CBB134A90A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FF2EB7-C58D-4554-AA0B-B396070DBDC6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B14E3D6-1D6E-4974-A4A2-0B0D501598B9}">
      <dgm:prSet phldrT="[Text]"/>
      <dgm:spPr/>
      <dgm:t>
        <a:bodyPr/>
        <a:lstStyle/>
        <a:p>
          <a:r>
            <a:rPr lang="en-US" dirty="0"/>
            <a:t>Node*</a:t>
          </a:r>
        </a:p>
      </dgm:t>
    </dgm:pt>
    <dgm:pt modelId="{7ABC5975-AEBD-43CD-AE73-10F8C88F243A}" type="parTrans" cxnId="{D3F64FFE-DA6E-4282-AB0E-4F7B239CDDC2}">
      <dgm:prSet/>
      <dgm:spPr/>
      <dgm:t>
        <a:bodyPr/>
        <a:lstStyle/>
        <a:p>
          <a:endParaRPr lang="en-US"/>
        </a:p>
      </dgm:t>
    </dgm:pt>
    <dgm:pt modelId="{6C1A945E-CFFE-4E26-A643-13E95CBC2FCB}" type="sibTrans" cxnId="{D3F64FFE-DA6E-4282-AB0E-4F7B239CDDC2}">
      <dgm:prSet/>
      <dgm:spPr/>
      <dgm:t>
        <a:bodyPr/>
        <a:lstStyle/>
        <a:p>
          <a:endParaRPr lang="en-US"/>
        </a:p>
      </dgm:t>
    </dgm:pt>
    <dgm:pt modelId="{8FF62024-CBFA-4621-BFEB-20A32506277B}">
      <dgm:prSet phldrT="[Text]"/>
      <dgm:spPr/>
      <dgm:t>
        <a:bodyPr/>
        <a:lstStyle/>
        <a:p>
          <a:r>
            <a:rPr lang="en-US" dirty="0"/>
            <a:t>Node*</a:t>
          </a:r>
        </a:p>
      </dgm:t>
    </dgm:pt>
    <dgm:pt modelId="{991F46DC-97A5-4756-B759-F7D8C5AB683F}" type="parTrans" cxnId="{A56A21EA-B352-4C6E-8969-0CBA5F2C8723}">
      <dgm:prSet/>
      <dgm:spPr/>
      <dgm:t>
        <a:bodyPr/>
        <a:lstStyle/>
        <a:p>
          <a:endParaRPr lang="en-US"/>
        </a:p>
      </dgm:t>
    </dgm:pt>
    <dgm:pt modelId="{5A6222F3-3A16-472B-8990-14236ABC22C4}" type="sibTrans" cxnId="{A56A21EA-B352-4C6E-8969-0CBA5F2C8723}">
      <dgm:prSet/>
      <dgm:spPr/>
      <dgm:t>
        <a:bodyPr/>
        <a:lstStyle/>
        <a:p>
          <a:endParaRPr lang="en-US"/>
        </a:p>
      </dgm:t>
    </dgm:pt>
    <dgm:pt modelId="{5C4CCCD5-EEDC-4A29-9D72-7CC95001D2BD}">
      <dgm:prSet phldrT="[Text]"/>
      <dgm:spPr/>
      <dgm:t>
        <a:bodyPr/>
        <a:lstStyle/>
        <a:p>
          <a:r>
            <a:rPr lang="en-US" dirty="0"/>
            <a:t>Node*</a:t>
          </a:r>
        </a:p>
      </dgm:t>
    </dgm:pt>
    <dgm:pt modelId="{531D5A78-F6B9-4654-B41C-BEC6F0C662D4}" type="parTrans" cxnId="{675B6F43-F616-475B-8CFD-9DCE429789FE}">
      <dgm:prSet/>
      <dgm:spPr/>
      <dgm:t>
        <a:bodyPr/>
        <a:lstStyle/>
        <a:p>
          <a:endParaRPr lang="en-US"/>
        </a:p>
      </dgm:t>
    </dgm:pt>
    <dgm:pt modelId="{B087C186-FE15-4358-83EB-94AB788AD558}" type="sibTrans" cxnId="{675B6F43-F616-475B-8CFD-9DCE429789FE}">
      <dgm:prSet/>
      <dgm:spPr/>
      <dgm:t>
        <a:bodyPr/>
        <a:lstStyle/>
        <a:p>
          <a:endParaRPr lang="en-US"/>
        </a:p>
      </dgm:t>
    </dgm:pt>
    <dgm:pt modelId="{4EB5D9F1-C378-4F07-AC88-23D445A05395}">
      <dgm:prSet phldrT="[Text]"/>
      <dgm:spPr/>
      <dgm:t>
        <a:bodyPr/>
        <a:lstStyle/>
        <a:p>
          <a:r>
            <a:rPr lang="en-US" dirty="0"/>
            <a:t>Node*</a:t>
          </a:r>
        </a:p>
      </dgm:t>
    </dgm:pt>
    <dgm:pt modelId="{0D8A7912-6F0D-4082-9287-A04DB140563D}" type="parTrans" cxnId="{04C529E4-3479-47AC-A510-99CA106BE66F}">
      <dgm:prSet/>
      <dgm:spPr/>
      <dgm:t>
        <a:bodyPr/>
        <a:lstStyle/>
        <a:p>
          <a:endParaRPr lang="en-US"/>
        </a:p>
      </dgm:t>
    </dgm:pt>
    <dgm:pt modelId="{3B7144F8-4F91-4DE4-A47A-1EAB6EFECDC0}" type="sibTrans" cxnId="{04C529E4-3479-47AC-A510-99CA106BE66F}">
      <dgm:prSet/>
      <dgm:spPr/>
      <dgm:t>
        <a:bodyPr/>
        <a:lstStyle/>
        <a:p>
          <a:endParaRPr lang="en-US"/>
        </a:p>
      </dgm:t>
    </dgm:pt>
    <dgm:pt modelId="{2EC4B6A9-232D-4A8B-859D-5B20343255D7}" type="pres">
      <dgm:prSet presAssocID="{7AFF2EB7-C58D-4554-AA0B-B396070DBDC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8A4DCA0-6240-4E48-9155-0BF76163054A}" type="pres">
      <dgm:prSet presAssocID="{EB14E3D6-1D6E-4974-A4A2-0B0D501598B9}" presName="hierRoot1" presStyleCnt="0">
        <dgm:presLayoutVars>
          <dgm:hierBranch val="init"/>
        </dgm:presLayoutVars>
      </dgm:prSet>
      <dgm:spPr/>
    </dgm:pt>
    <dgm:pt modelId="{FDA9ED23-19E7-487F-BB73-09D360B41837}" type="pres">
      <dgm:prSet presAssocID="{EB14E3D6-1D6E-4974-A4A2-0B0D501598B9}" presName="rootComposite1" presStyleCnt="0"/>
      <dgm:spPr/>
    </dgm:pt>
    <dgm:pt modelId="{CD26B4E5-F4C9-4032-97BE-3F807397455E}" type="pres">
      <dgm:prSet presAssocID="{EB14E3D6-1D6E-4974-A4A2-0B0D501598B9}" presName="rootText1" presStyleLbl="node0" presStyleIdx="0" presStyleCnt="1">
        <dgm:presLayoutVars>
          <dgm:chPref val="3"/>
        </dgm:presLayoutVars>
      </dgm:prSet>
      <dgm:spPr/>
    </dgm:pt>
    <dgm:pt modelId="{3CE276B0-B631-4CB9-BE29-E10F0D5A2261}" type="pres">
      <dgm:prSet presAssocID="{EB14E3D6-1D6E-4974-A4A2-0B0D501598B9}" presName="rootConnector1" presStyleLbl="node1" presStyleIdx="0" presStyleCnt="0"/>
      <dgm:spPr/>
    </dgm:pt>
    <dgm:pt modelId="{F3D4E69B-1F51-4FCC-97F9-769282B3AC71}" type="pres">
      <dgm:prSet presAssocID="{EB14E3D6-1D6E-4974-A4A2-0B0D501598B9}" presName="hierChild2" presStyleCnt="0"/>
      <dgm:spPr/>
    </dgm:pt>
    <dgm:pt modelId="{94694679-51D4-426F-BB20-08CEE1DD2E3A}" type="pres">
      <dgm:prSet presAssocID="{991F46DC-97A5-4756-B759-F7D8C5AB683F}" presName="Name37" presStyleLbl="parChTrans1D2" presStyleIdx="0" presStyleCnt="3"/>
      <dgm:spPr/>
    </dgm:pt>
    <dgm:pt modelId="{A835DE1E-0C0A-4433-B53C-DD6F9105E87C}" type="pres">
      <dgm:prSet presAssocID="{8FF62024-CBFA-4621-BFEB-20A32506277B}" presName="hierRoot2" presStyleCnt="0">
        <dgm:presLayoutVars>
          <dgm:hierBranch val="init"/>
        </dgm:presLayoutVars>
      </dgm:prSet>
      <dgm:spPr/>
    </dgm:pt>
    <dgm:pt modelId="{21195B97-3F03-4671-8D3C-BB5FD2CEC8D3}" type="pres">
      <dgm:prSet presAssocID="{8FF62024-CBFA-4621-BFEB-20A32506277B}" presName="rootComposite" presStyleCnt="0"/>
      <dgm:spPr/>
    </dgm:pt>
    <dgm:pt modelId="{7DDA172B-4677-40A0-B47A-EBB24C907C81}" type="pres">
      <dgm:prSet presAssocID="{8FF62024-CBFA-4621-BFEB-20A32506277B}" presName="rootText" presStyleLbl="node2" presStyleIdx="0" presStyleCnt="3">
        <dgm:presLayoutVars>
          <dgm:chPref val="3"/>
        </dgm:presLayoutVars>
      </dgm:prSet>
      <dgm:spPr/>
    </dgm:pt>
    <dgm:pt modelId="{9B3A5B8A-24F0-4CA3-9EB1-4F06E87A8DCC}" type="pres">
      <dgm:prSet presAssocID="{8FF62024-CBFA-4621-BFEB-20A32506277B}" presName="rootConnector" presStyleLbl="node2" presStyleIdx="0" presStyleCnt="3"/>
      <dgm:spPr/>
    </dgm:pt>
    <dgm:pt modelId="{8C735027-517E-456C-8DBC-760628954431}" type="pres">
      <dgm:prSet presAssocID="{8FF62024-CBFA-4621-BFEB-20A32506277B}" presName="hierChild4" presStyleCnt="0"/>
      <dgm:spPr/>
    </dgm:pt>
    <dgm:pt modelId="{6D64A01F-5FD3-4C51-872D-360B70A8A7C6}" type="pres">
      <dgm:prSet presAssocID="{8FF62024-CBFA-4621-BFEB-20A32506277B}" presName="hierChild5" presStyleCnt="0"/>
      <dgm:spPr/>
    </dgm:pt>
    <dgm:pt modelId="{28A4C586-4049-471D-8C29-D6BB2D8A9BE2}" type="pres">
      <dgm:prSet presAssocID="{531D5A78-F6B9-4654-B41C-BEC6F0C662D4}" presName="Name37" presStyleLbl="parChTrans1D2" presStyleIdx="1" presStyleCnt="3"/>
      <dgm:spPr/>
    </dgm:pt>
    <dgm:pt modelId="{50F5C2EE-805E-4EA7-B5ED-A4981C7A18DA}" type="pres">
      <dgm:prSet presAssocID="{5C4CCCD5-EEDC-4A29-9D72-7CC95001D2BD}" presName="hierRoot2" presStyleCnt="0">
        <dgm:presLayoutVars>
          <dgm:hierBranch val="init"/>
        </dgm:presLayoutVars>
      </dgm:prSet>
      <dgm:spPr/>
    </dgm:pt>
    <dgm:pt modelId="{DF78ABC2-82CF-44D3-A209-C142C4486923}" type="pres">
      <dgm:prSet presAssocID="{5C4CCCD5-EEDC-4A29-9D72-7CC95001D2BD}" presName="rootComposite" presStyleCnt="0"/>
      <dgm:spPr/>
    </dgm:pt>
    <dgm:pt modelId="{A86FF4BE-53DE-4763-8E5E-5F563B363A0D}" type="pres">
      <dgm:prSet presAssocID="{5C4CCCD5-EEDC-4A29-9D72-7CC95001D2BD}" presName="rootText" presStyleLbl="node2" presStyleIdx="1" presStyleCnt="3">
        <dgm:presLayoutVars>
          <dgm:chPref val="3"/>
        </dgm:presLayoutVars>
      </dgm:prSet>
      <dgm:spPr/>
    </dgm:pt>
    <dgm:pt modelId="{0B4FA188-9CB9-4B7D-BC77-D4DBCC4116B5}" type="pres">
      <dgm:prSet presAssocID="{5C4CCCD5-EEDC-4A29-9D72-7CC95001D2BD}" presName="rootConnector" presStyleLbl="node2" presStyleIdx="1" presStyleCnt="3"/>
      <dgm:spPr/>
    </dgm:pt>
    <dgm:pt modelId="{95FCC2CC-395D-431D-B018-BDB2ED96AA75}" type="pres">
      <dgm:prSet presAssocID="{5C4CCCD5-EEDC-4A29-9D72-7CC95001D2BD}" presName="hierChild4" presStyleCnt="0"/>
      <dgm:spPr/>
    </dgm:pt>
    <dgm:pt modelId="{08B687A1-A8A5-4204-9175-375CBD3687AC}" type="pres">
      <dgm:prSet presAssocID="{5C4CCCD5-EEDC-4A29-9D72-7CC95001D2BD}" presName="hierChild5" presStyleCnt="0"/>
      <dgm:spPr/>
    </dgm:pt>
    <dgm:pt modelId="{A6041F65-F668-47CB-8E40-1DD9336F32DA}" type="pres">
      <dgm:prSet presAssocID="{0D8A7912-6F0D-4082-9287-A04DB140563D}" presName="Name37" presStyleLbl="parChTrans1D2" presStyleIdx="2" presStyleCnt="3"/>
      <dgm:spPr/>
    </dgm:pt>
    <dgm:pt modelId="{4A42761C-2E3E-47C8-84F7-B6B32658D6FB}" type="pres">
      <dgm:prSet presAssocID="{4EB5D9F1-C378-4F07-AC88-23D445A05395}" presName="hierRoot2" presStyleCnt="0">
        <dgm:presLayoutVars>
          <dgm:hierBranch val="init"/>
        </dgm:presLayoutVars>
      </dgm:prSet>
      <dgm:spPr/>
    </dgm:pt>
    <dgm:pt modelId="{7CDCB7C7-23D5-4B20-B496-92A6447E3F95}" type="pres">
      <dgm:prSet presAssocID="{4EB5D9F1-C378-4F07-AC88-23D445A05395}" presName="rootComposite" presStyleCnt="0"/>
      <dgm:spPr/>
    </dgm:pt>
    <dgm:pt modelId="{40D211F9-2DE1-41CE-8A74-F13770053BCB}" type="pres">
      <dgm:prSet presAssocID="{4EB5D9F1-C378-4F07-AC88-23D445A05395}" presName="rootText" presStyleLbl="node2" presStyleIdx="2" presStyleCnt="3">
        <dgm:presLayoutVars>
          <dgm:chPref val="3"/>
        </dgm:presLayoutVars>
      </dgm:prSet>
      <dgm:spPr/>
    </dgm:pt>
    <dgm:pt modelId="{2EB8220E-041B-4FA1-B60B-E83DDFCE4E0F}" type="pres">
      <dgm:prSet presAssocID="{4EB5D9F1-C378-4F07-AC88-23D445A05395}" presName="rootConnector" presStyleLbl="node2" presStyleIdx="2" presStyleCnt="3"/>
      <dgm:spPr/>
    </dgm:pt>
    <dgm:pt modelId="{475051FF-1DBC-43BE-8C93-C773786DDA75}" type="pres">
      <dgm:prSet presAssocID="{4EB5D9F1-C378-4F07-AC88-23D445A05395}" presName="hierChild4" presStyleCnt="0"/>
      <dgm:spPr/>
    </dgm:pt>
    <dgm:pt modelId="{55401BF9-FCF6-48A3-B8B7-A5B8CFA8CA33}" type="pres">
      <dgm:prSet presAssocID="{4EB5D9F1-C378-4F07-AC88-23D445A05395}" presName="hierChild5" presStyleCnt="0"/>
      <dgm:spPr/>
    </dgm:pt>
    <dgm:pt modelId="{9CE7C765-8A4B-4D99-AD4B-47C048625773}" type="pres">
      <dgm:prSet presAssocID="{EB14E3D6-1D6E-4974-A4A2-0B0D501598B9}" presName="hierChild3" presStyleCnt="0"/>
      <dgm:spPr/>
    </dgm:pt>
  </dgm:ptLst>
  <dgm:cxnLst>
    <dgm:cxn modelId="{675B6F43-F616-475B-8CFD-9DCE429789FE}" srcId="{EB14E3D6-1D6E-4974-A4A2-0B0D501598B9}" destId="{5C4CCCD5-EEDC-4A29-9D72-7CC95001D2BD}" srcOrd="1" destOrd="0" parTransId="{531D5A78-F6B9-4654-B41C-BEC6F0C662D4}" sibTransId="{B087C186-FE15-4358-83EB-94AB788AD558}"/>
    <dgm:cxn modelId="{F4720071-0E1D-4ED7-A2E7-090A9B820D4D}" type="presOf" srcId="{991F46DC-97A5-4756-B759-F7D8C5AB683F}" destId="{94694679-51D4-426F-BB20-08CEE1DD2E3A}" srcOrd="0" destOrd="0" presId="urn:microsoft.com/office/officeart/2005/8/layout/orgChart1"/>
    <dgm:cxn modelId="{00655271-C635-492F-98D2-A1928C293744}" type="presOf" srcId="{0D8A7912-6F0D-4082-9287-A04DB140563D}" destId="{A6041F65-F668-47CB-8E40-1DD9336F32DA}" srcOrd="0" destOrd="0" presId="urn:microsoft.com/office/officeart/2005/8/layout/orgChart1"/>
    <dgm:cxn modelId="{D20E3A55-0D1E-465C-B5BD-F88A29E7EF89}" type="presOf" srcId="{8FF62024-CBFA-4621-BFEB-20A32506277B}" destId="{9B3A5B8A-24F0-4CA3-9EB1-4F06E87A8DCC}" srcOrd="1" destOrd="0" presId="urn:microsoft.com/office/officeart/2005/8/layout/orgChart1"/>
    <dgm:cxn modelId="{89BE0077-1451-408F-B01F-F367224F1206}" type="presOf" srcId="{531D5A78-F6B9-4654-B41C-BEC6F0C662D4}" destId="{28A4C586-4049-471D-8C29-D6BB2D8A9BE2}" srcOrd="0" destOrd="0" presId="urn:microsoft.com/office/officeart/2005/8/layout/orgChart1"/>
    <dgm:cxn modelId="{C9B73786-F4AA-4321-86C7-D82E9C37C8C9}" type="presOf" srcId="{5C4CCCD5-EEDC-4A29-9D72-7CC95001D2BD}" destId="{A86FF4BE-53DE-4763-8E5E-5F563B363A0D}" srcOrd="0" destOrd="0" presId="urn:microsoft.com/office/officeart/2005/8/layout/orgChart1"/>
    <dgm:cxn modelId="{F8738396-4838-4BC5-B292-14A4D225C11A}" type="presOf" srcId="{4EB5D9F1-C378-4F07-AC88-23D445A05395}" destId="{40D211F9-2DE1-41CE-8A74-F13770053BCB}" srcOrd="0" destOrd="0" presId="urn:microsoft.com/office/officeart/2005/8/layout/orgChart1"/>
    <dgm:cxn modelId="{0967D59F-6C78-49AC-BA2B-353E7E86C8C5}" type="presOf" srcId="{EB14E3D6-1D6E-4974-A4A2-0B0D501598B9}" destId="{3CE276B0-B631-4CB9-BE29-E10F0D5A2261}" srcOrd="1" destOrd="0" presId="urn:microsoft.com/office/officeart/2005/8/layout/orgChart1"/>
    <dgm:cxn modelId="{29A805A3-3B24-4812-9F27-23E7F9405523}" type="presOf" srcId="{8FF62024-CBFA-4621-BFEB-20A32506277B}" destId="{7DDA172B-4677-40A0-B47A-EBB24C907C81}" srcOrd="0" destOrd="0" presId="urn:microsoft.com/office/officeart/2005/8/layout/orgChart1"/>
    <dgm:cxn modelId="{8F5E5DAD-6754-4225-AEC9-42D78002DF1B}" type="presOf" srcId="{7AFF2EB7-C58D-4554-AA0B-B396070DBDC6}" destId="{2EC4B6A9-232D-4A8B-859D-5B20343255D7}" srcOrd="0" destOrd="0" presId="urn:microsoft.com/office/officeart/2005/8/layout/orgChart1"/>
    <dgm:cxn modelId="{F5E026B3-108A-4A54-B4DA-0164CBC5447D}" type="presOf" srcId="{EB14E3D6-1D6E-4974-A4A2-0B0D501598B9}" destId="{CD26B4E5-F4C9-4032-97BE-3F807397455E}" srcOrd="0" destOrd="0" presId="urn:microsoft.com/office/officeart/2005/8/layout/orgChart1"/>
    <dgm:cxn modelId="{FC6788D6-9133-4C21-BF19-2B1E115F8BCF}" type="presOf" srcId="{4EB5D9F1-C378-4F07-AC88-23D445A05395}" destId="{2EB8220E-041B-4FA1-B60B-E83DDFCE4E0F}" srcOrd="1" destOrd="0" presId="urn:microsoft.com/office/officeart/2005/8/layout/orgChart1"/>
    <dgm:cxn modelId="{04C529E4-3479-47AC-A510-99CA106BE66F}" srcId="{EB14E3D6-1D6E-4974-A4A2-0B0D501598B9}" destId="{4EB5D9F1-C378-4F07-AC88-23D445A05395}" srcOrd="2" destOrd="0" parTransId="{0D8A7912-6F0D-4082-9287-A04DB140563D}" sibTransId="{3B7144F8-4F91-4DE4-A47A-1EAB6EFECDC0}"/>
    <dgm:cxn modelId="{A56A21EA-B352-4C6E-8969-0CBA5F2C8723}" srcId="{EB14E3D6-1D6E-4974-A4A2-0B0D501598B9}" destId="{8FF62024-CBFA-4621-BFEB-20A32506277B}" srcOrd="0" destOrd="0" parTransId="{991F46DC-97A5-4756-B759-F7D8C5AB683F}" sibTransId="{5A6222F3-3A16-472B-8990-14236ABC22C4}"/>
    <dgm:cxn modelId="{9B43B2F6-8FD2-48D6-A56E-3CC9A1109BBD}" type="presOf" srcId="{5C4CCCD5-EEDC-4A29-9D72-7CC95001D2BD}" destId="{0B4FA188-9CB9-4B7D-BC77-D4DBCC4116B5}" srcOrd="1" destOrd="0" presId="urn:microsoft.com/office/officeart/2005/8/layout/orgChart1"/>
    <dgm:cxn modelId="{D3F64FFE-DA6E-4282-AB0E-4F7B239CDDC2}" srcId="{7AFF2EB7-C58D-4554-AA0B-B396070DBDC6}" destId="{EB14E3D6-1D6E-4974-A4A2-0B0D501598B9}" srcOrd="0" destOrd="0" parTransId="{7ABC5975-AEBD-43CD-AE73-10F8C88F243A}" sibTransId="{6C1A945E-CFFE-4E26-A643-13E95CBC2FCB}"/>
    <dgm:cxn modelId="{CBEBA3E5-A4CA-4D03-9575-A009ABB2547D}" type="presParOf" srcId="{2EC4B6A9-232D-4A8B-859D-5B20343255D7}" destId="{C8A4DCA0-6240-4E48-9155-0BF76163054A}" srcOrd="0" destOrd="0" presId="urn:microsoft.com/office/officeart/2005/8/layout/orgChart1"/>
    <dgm:cxn modelId="{16493EB7-22E7-4DCD-A433-12493D3914A5}" type="presParOf" srcId="{C8A4DCA0-6240-4E48-9155-0BF76163054A}" destId="{FDA9ED23-19E7-487F-BB73-09D360B41837}" srcOrd="0" destOrd="0" presId="urn:microsoft.com/office/officeart/2005/8/layout/orgChart1"/>
    <dgm:cxn modelId="{26732CB4-4D88-4B1B-A743-0CD7A78BA325}" type="presParOf" srcId="{FDA9ED23-19E7-487F-BB73-09D360B41837}" destId="{CD26B4E5-F4C9-4032-97BE-3F807397455E}" srcOrd="0" destOrd="0" presId="urn:microsoft.com/office/officeart/2005/8/layout/orgChart1"/>
    <dgm:cxn modelId="{1E0D9A75-D1BB-49BF-8AB8-D496B8DE7C17}" type="presParOf" srcId="{FDA9ED23-19E7-487F-BB73-09D360B41837}" destId="{3CE276B0-B631-4CB9-BE29-E10F0D5A2261}" srcOrd="1" destOrd="0" presId="urn:microsoft.com/office/officeart/2005/8/layout/orgChart1"/>
    <dgm:cxn modelId="{83EEEB40-25BC-4CDB-A25A-2FDC34687AB4}" type="presParOf" srcId="{C8A4DCA0-6240-4E48-9155-0BF76163054A}" destId="{F3D4E69B-1F51-4FCC-97F9-769282B3AC71}" srcOrd="1" destOrd="0" presId="urn:microsoft.com/office/officeart/2005/8/layout/orgChart1"/>
    <dgm:cxn modelId="{D308A8CF-138C-4F7E-A836-1BDA42226E72}" type="presParOf" srcId="{F3D4E69B-1F51-4FCC-97F9-769282B3AC71}" destId="{94694679-51D4-426F-BB20-08CEE1DD2E3A}" srcOrd="0" destOrd="0" presId="urn:microsoft.com/office/officeart/2005/8/layout/orgChart1"/>
    <dgm:cxn modelId="{B3CBE851-014A-4974-83B0-9F352FEEA770}" type="presParOf" srcId="{F3D4E69B-1F51-4FCC-97F9-769282B3AC71}" destId="{A835DE1E-0C0A-4433-B53C-DD6F9105E87C}" srcOrd="1" destOrd="0" presId="urn:microsoft.com/office/officeart/2005/8/layout/orgChart1"/>
    <dgm:cxn modelId="{B11C6C35-6C02-457B-A808-FEE22FFA7DF8}" type="presParOf" srcId="{A835DE1E-0C0A-4433-B53C-DD6F9105E87C}" destId="{21195B97-3F03-4671-8D3C-BB5FD2CEC8D3}" srcOrd="0" destOrd="0" presId="urn:microsoft.com/office/officeart/2005/8/layout/orgChart1"/>
    <dgm:cxn modelId="{7C249916-72B7-4940-BFA5-60B7557BCD2C}" type="presParOf" srcId="{21195B97-3F03-4671-8D3C-BB5FD2CEC8D3}" destId="{7DDA172B-4677-40A0-B47A-EBB24C907C81}" srcOrd="0" destOrd="0" presId="urn:microsoft.com/office/officeart/2005/8/layout/orgChart1"/>
    <dgm:cxn modelId="{04F1B361-A573-4957-B172-41CE5901AA22}" type="presParOf" srcId="{21195B97-3F03-4671-8D3C-BB5FD2CEC8D3}" destId="{9B3A5B8A-24F0-4CA3-9EB1-4F06E87A8DCC}" srcOrd="1" destOrd="0" presId="urn:microsoft.com/office/officeart/2005/8/layout/orgChart1"/>
    <dgm:cxn modelId="{8422B0A9-1F67-4BB8-8356-16A3289FD862}" type="presParOf" srcId="{A835DE1E-0C0A-4433-B53C-DD6F9105E87C}" destId="{8C735027-517E-456C-8DBC-760628954431}" srcOrd="1" destOrd="0" presId="urn:microsoft.com/office/officeart/2005/8/layout/orgChart1"/>
    <dgm:cxn modelId="{279BCB03-CDB0-4388-A689-276C65A1174D}" type="presParOf" srcId="{A835DE1E-0C0A-4433-B53C-DD6F9105E87C}" destId="{6D64A01F-5FD3-4C51-872D-360B70A8A7C6}" srcOrd="2" destOrd="0" presId="urn:microsoft.com/office/officeart/2005/8/layout/orgChart1"/>
    <dgm:cxn modelId="{745480AB-7A9D-45AE-885B-131A24A15EE3}" type="presParOf" srcId="{F3D4E69B-1F51-4FCC-97F9-769282B3AC71}" destId="{28A4C586-4049-471D-8C29-D6BB2D8A9BE2}" srcOrd="2" destOrd="0" presId="urn:microsoft.com/office/officeart/2005/8/layout/orgChart1"/>
    <dgm:cxn modelId="{0624E907-E687-43EC-A9A3-769CF14C59F1}" type="presParOf" srcId="{F3D4E69B-1F51-4FCC-97F9-769282B3AC71}" destId="{50F5C2EE-805E-4EA7-B5ED-A4981C7A18DA}" srcOrd="3" destOrd="0" presId="urn:microsoft.com/office/officeart/2005/8/layout/orgChart1"/>
    <dgm:cxn modelId="{79818814-D454-4963-B964-D2702BFE96D8}" type="presParOf" srcId="{50F5C2EE-805E-4EA7-B5ED-A4981C7A18DA}" destId="{DF78ABC2-82CF-44D3-A209-C142C4486923}" srcOrd="0" destOrd="0" presId="urn:microsoft.com/office/officeart/2005/8/layout/orgChart1"/>
    <dgm:cxn modelId="{5542B271-9C4C-4620-9B60-E25E59335B6E}" type="presParOf" srcId="{DF78ABC2-82CF-44D3-A209-C142C4486923}" destId="{A86FF4BE-53DE-4763-8E5E-5F563B363A0D}" srcOrd="0" destOrd="0" presId="urn:microsoft.com/office/officeart/2005/8/layout/orgChart1"/>
    <dgm:cxn modelId="{71DFABE3-6F43-4E41-9AE5-A6AD6DE633E2}" type="presParOf" srcId="{DF78ABC2-82CF-44D3-A209-C142C4486923}" destId="{0B4FA188-9CB9-4B7D-BC77-D4DBCC4116B5}" srcOrd="1" destOrd="0" presId="urn:microsoft.com/office/officeart/2005/8/layout/orgChart1"/>
    <dgm:cxn modelId="{B3E5A12A-4BCC-4612-95DB-052A2A08DEB6}" type="presParOf" srcId="{50F5C2EE-805E-4EA7-B5ED-A4981C7A18DA}" destId="{95FCC2CC-395D-431D-B018-BDB2ED96AA75}" srcOrd="1" destOrd="0" presId="urn:microsoft.com/office/officeart/2005/8/layout/orgChart1"/>
    <dgm:cxn modelId="{6451680B-7B16-4E54-BD77-7CB1F98E8DA3}" type="presParOf" srcId="{50F5C2EE-805E-4EA7-B5ED-A4981C7A18DA}" destId="{08B687A1-A8A5-4204-9175-375CBD3687AC}" srcOrd="2" destOrd="0" presId="urn:microsoft.com/office/officeart/2005/8/layout/orgChart1"/>
    <dgm:cxn modelId="{05FEEE92-593A-4992-B54A-A7AE31FEB10A}" type="presParOf" srcId="{F3D4E69B-1F51-4FCC-97F9-769282B3AC71}" destId="{A6041F65-F668-47CB-8E40-1DD9336F32DA}" srcOrd="4" destOrd="0" presId="urn:microsoft.com/office/officeart/2005/8/layout/orgChart1"/>
    <dgm:cxn modelId="{92C6238D-245A-4F3B-9F98-0CB58F5D7246}" type="presParOf" srcId="{F3D4E69B-1F51-4FCC-97F9-769282B3AC71}" destId="{4A42761C-2E3E-47C8-84F7-B6B32658D6FB}" srcOrd="5" destOrd="0" presId="urn:microsoft.com/office/officeart/2005/8/layout/orgChart1"/>
    <dgm:cxn modelId="{017A0030-42FE-4E67-A188-821A1B99589D}" type="presParOf" srcId="{4A42761C-2E3E-47C8-84F7-B6B32658D6FB}" destId="{7CDCB7C7-23D5-4B20-B496-92A6447E3F95}" srcOrd="0" destOrd="0" presId="urn:microsoft.com/office/officeart/2005/8/layout/orgChart1"/>
    <dgm:cxn modelId="{FE0942C1-175F-459A-AF35-5DF00E41E352}" type="presParOf" srcId="{7CDCB7C7-23D5-4B20-B496-92A6447E3F95}" destId="{40D211F9-2DE1-41CE-8A74-F13770053BCB}" srcOrd="0" destOrd="0" presId="urn:microsoft.com/office/officeart/2005/8/layout/orgChart1"/>
    <dgm:cxn modelId="{0ECB95DA-1EF0-4F3F-AB78-84BA74D19636}" type="presParOf" srcId="{7CDCB7C7-23D5-4B20-B496-92A6447E3F95}" destId="{2EB8220E-041B-4FA1-B60B-E83DDFCE4E0F}" srcOrd="1" destOrd="0" presId="urn:microsoft.com/office/officeart/2005/8/layout/orgChart1"/>
    <dgm:cxn modelId="{2C8016C7-E918-4C01-A11B-F97515512B3D}" type="presParOf" srcId="{4A42761C-2E3E-47C8-84F7-B6B32658D6FB}" destId="{475051FF-1DBC-43BE-8C93-C773786DDA75}" srcOrd="1" destOrd="0" presId="urn:microsoft.com/office/officeart/2005/8/layout/orgChart1"/>
    <dgm:cxn modelId="{63332DD5-0C92-4A5F-9B93-D9010D6DD641}" type="presParOf" srcId="{4A42761C-2E3E-47C8-84F7-B6B32658D6FB}" destId="{55401BF9-FCF6-48A3-B8B7-A5B8CFA8CA33}" srcOrd="2" destOrd="0" presId="urn:microsoft.com/office/officeart/2005/8/layout/orgChart1"/>
    <dgm:cxn modelId="{1C40B775-55F6-4D1C-8667-E213FE747C25}" type="presParOf" srcId="{C8A4DCA0-6240-4E48-9155-0BF76163054A}" destId="{9CE7C765-8A4B-4D99-AD4B-47C04862577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8ACC83-E8B3-4C7A-8169-B9FF49A03F92}">
      <dsp:nvSpPr>
        <dsp:cNvPr id="0" name=""/>
        <dsp:cNvSpPr/>
      </dsp:nvSpPr>
      <dsp:spPr>
        <a:xfrm>
          <a:off x="2417125" y="827627"/>
          <a:ext cx="173674" cy="760857"/>
        </a:xfrm>
        <a:custGeom>
          <a:avLst/>
          <a:gdLst/>
          <a:ahLst/>
          <a:cxnLst/>
          <a:rect l="0" t="0" r="0" b="0"/>
          <a:pathLst>
            <a:path>
              <a:moveTo>
                <a:pt x="173674" y="0"/>
              </a:moveTo>
              <a:lnTo>
                <a:pt x="173674" y="760857"/>
              </a:lnTo>
              <a:lnTo>
                <a:pt x="0" y="76085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7675C9-BD2F-4298-A803-AA8B565E307A}">
      <dsp:nvSpPr>
        <dsp:cNvPr id="0" name=""/>
        <dsp:cNvSpPr/>
      </dsp:nvSpPr>
      <dsp:spPr>
        <a:xfrm>
          <a:off x="2590800" y="827627"/>
          <a:ext cx="1000693" cy="1521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041"/>
              </a:lnTo>
              <a:lnTo>
                <a:pt x="1000693" y="1348041"/>
              </a:lnTo>
              <a:lnTo>
                <a:pt x="1000693" y="15217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F4F8AC-4C7F-46D9-AACD-CFEA5CBDC6F5}">
      <dsp:nvSpPr>
        <dsp:cNvPr id="0" name=""/>
        <dsp:cNvSpPr/>
      </dsp:nvSpPr>
      <dsp:spPr>
        <a:xfrm>
          <a:off x="928491" y="3176362"/>
          <a:ext cx="248105" cy="760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0857"/>
              </a:lnTo>
              <a:lnTo>
                <a:pt x="248105" y="76085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5061D3-BF33-40F0-A83C-52009E23F57F}">
      <dsp:nvSpPr>
        <dsp:cNvPr id="0" name=""/>
        <dsp:cNvSpPr/>
      </dsp:nvSpPr>
      <dsp:spPr>
        <a:xfrm>
          <a:off x="1590106" y="827627"/>
          <a:ext cx="1000693" cy="1521715"/>
        </a:xfrm>
        <a:custGeom>
          <a:avLst/>
          <a:gdLst/>
          <a:ahLst/>
          <a:cxnLst/>
          <a:rect l="0" t="0" r="0" b="0"/>
          <a:pathLst>
            <a:path>
              <a:moveTo>
                <a:pt x="1000693" y="0"/>
              </a:moveTo>
              <a:lnTo>
                <a:pt x="1000693" y="1348041"/>
              </a:lnTo>
              <a:lnTo>
                <a:pt x="0" y="1348041"/>
              </a:lnTo>
              <a:lnTo>
                <a:pt x="0" y="15217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FD07B-9C8C-4E02-8D54-CE60AFBA4949}">
      <dsp:nvSpPr>
        <dsp:cNvPr id="0" name=""/>
        <dsp:cNvSpPr/>
      </dsp:nvSpPr>
      <dsp:spPr>
        <a:xfrm>
          <a:off x="1763780" y="608"/>
          <a:ext cx="1654038" cy="8270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Node</a:t>
          </a:r>
        </a:p>
      </dsp:txBody>
      <dsp:txXfrm>
        <a:off x="1763780" y="608"/>
        <a:ext cx="1654038" cy="827019"/>
      </dsp:txXfrm>
    </dsp:sp>
    <dsp:sp modelId="{A4953C07-EB00-49D2-96D0-34F5C40D0408}">
      <dsp:nvSpPr>
        <dsp:cNvPr id="0" name=""/>
        <dsp:cNvSpPr/>
      </dsp:nvSpPr>
      <dsp:spPr>
        <a:xfrm>
          <a:off x="763087" y="2349343"/>
          <a:ext cx="1654038" cy="82701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Node</a:t>
          </a:r>
        </a:p>
      </dsp:txBody>
      <dsp:txXfrm>
        <a:off x="763087" y="2349343"/>
        <a:ext cx="1654038" cy="827019"/>
      </dsp:txXfrm>
    </dsp:sp>
    <dsp:sp modelId="{AFE46486-2A9D-40F4-96A4-D00F57484C98}">
      <dsp:nvSpPr>
        <dsp:cNvPr id="0" name=""/>
        <dsp:cNvSpPr/>
      </dsp:nvSpPr>
      <dsp:spPr>
        <a:xfrm>
          <a:off x="1176597" y="3523710"/>
          <a:ext cx="1654038" cy="827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Node</a:t>
          </a:r>
        </a:p>
      </dsp:txBody>
      <dsp:txXfrm>
        <a:off x="1176597" y="3523710"/>
        <a:ext cx="1654038" cy="827019"/>
      </dsp:txXfrm>
    </dsp:sp>
    <dsp:sp modelId="{0624B46F-0C4F-4AE4-B3E4-5E98BCEFD94A}">
      <dsp:nvSpPr>
        <dsp:cNvPr id="0" name=""/>
        <dsp:cNvSpPr/>
      </dsp:nvSpPr>
      <dsp:spPr>
        <a:xfrm>
          <a:off x="2764474" y="2349343"/>
          <a:ext cx="1654038" cy="82701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Node</a:t>
          </a:r>
        </a:p>
      </dsp:txBody>
      <dsp:txXfrm>
        <a:off x="2764474" y="2349343"/>
        <a:ext cx="1654038" cy="827019"/>
      </dsp:txXfrm>
    </dsp:sp>
    <dsp:sp modelId="{F5992E90-5C3E-4645-BF26-84CFD7FA0366}">
      <dsp:nvSpPr>
        <dsp:cNvPr id="0" name=""/>
        <dsp:cNvSpPr/>
      </dsp:nvSpPr>
      <dsp:spPr>
        <a:xfrm>
          <a:off x="763087" y="1174975"/>
          <a:ext cx="1654038" cy="82701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Node</a:t>
          </a:r>
        </a:p>
      </dsp:txBody>
      <dsp:txXfrm>
        <a:off x="763087" y="1174975"/>
        <a:ext cx="1654038" cy="8270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E7145-F8CF-47B0-90A7-DF3D56C8089B}">
      <dsp:nvSpPr>
        <dsp:cNvPr id="0" name=""/>
        <dsp:cNvSpPr/>
      </dsp:nvSpPr>
      <dsp:spPr>
        <a:xfrm>
          <a:off x="1882050" y="1912"/>
          <a:ext cx="1417500" cy="8360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Node</a:t>
          </a:r>
        </a:p>
      </dsp:txBody>
      <dsp:txXfrm>
        <a:off x="1882050" y="1912"/>
        <a:ext cx="1417500" cy="836060"/>
      </dsp:txXfrm>
    </dsp:sp>
    <dsp:sp modelId="{4F3B6E92-B991-456F-8299-E70C572B215A}">
      <dsp:nvSpPr>
        <dsp:cNvPr id="0" name=""/>
        <dsp:cNvSpPr/>
      </dsp:nvSpPr>
      <dsp:spPr>
        <a:xfrm>
          <a:off x="1882050" y="879775"/>
          <a:ext cx="1417500" cy="836060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Node</a:t>
          </a:r>
        </a:p>
      </dsp:txBody>
      <dsp:txXfrm>
        <a:off x="1882050" y="879775"/>
        <a:ext cx="1417500" cy="836060"/>
      </dsp:txXfrm>
    </dsp:sp>
    <dsp:sp modelId="{B3AEB8F3-7A50-4C69-994A-966CD1BC0C61}">
      <dsp:nvSpPr>
        <dsp:cNvPr id="0" name=""/>
        <dsp:cNvSpPr/>
      </dsp:nvSpPr>
      <dsp:spPr>
        <a:xfrm>
          <a:off x="1882050" y="1757638"/>
          <a:ext cx="1417500" cy="836060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Node</a:t>
          </a:r>
        </a:p>
      </dsp:txBody>
      <dsp:txXfrm>
        <a:off x="1882050" y="1757638"/>
        <a:ext cx="1417500" cy="836060"/>
      </dsp:txXfrm>
    </dsp:sp>
    <dsp:sp modelId="{B5614BEC-C908-4AD4-B471-94AF6060825F}">
      <dsp:nvSpPr>
        <dsp:cNvPr id="0" name=""/>
        <dsp:cNvSpPr/>
      </dsp:nvSpPr>
      <dsp:spPr>
        <a:xfrm>
          <a:off x="1882050" y="2635502"/>
          <a:ext cx="1417500" cy="836060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Node</a:t>
          </a:r>
        </a:p>
      </dsp:txBody>
      <dsp:txXfrm>
        <a:off x="1882050" y="2635502"/>
        <a:ext cx="1417500" cy="836060"/>
      </dsp:txXfrm>
    </dsp:sp>
    <dsp:sp modelId="{0F0CD1E9-AA9E-4824-A94A-1E489C94583E}">
      <dsp:nvSpPr>
        <dsp:cNvPr id="0" name=""/>
        <dsp:cNvSpPr/>
      </dsp:nvSpPr>
      <dsp:spPr>
        <a:xfrm>
          <a:off x="1882050" y="3513365"/>
          <a:ext cx="1417500" cy="83606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Node</a:t>
          </a:r>
        </a:p>
      </dsp:txBody>
      <dsp:txXfrm>
        <a:off x="1882050" y="3513365"/>
        <a:ext cx="1417500" cy="8360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E050F-A959-4163-92AE-A67ABEC49925}">
      <dsp:nvSpPr>
        <dsp:cNvPr id="0" name=""/>
        <dsp:cNvSpPr/>
      </dsp:nvSpPr>
      <dsp:spPr>
        <a:xfrm>
          <a:off x="838013" y="2198537"/>
          <a:ext cx="536524" cy="5111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8262" y="0"/>
              </a:lnTo>
              <a:lnTo>
                <a:pt x="268262" y="511170"/>
              </a:lnTo>
              <a:lnTo>
                <a:pt x="536524" y="51117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87750" y="2435596"/>
        <a:ext cx="37052" cy="37052"/>
      </dsp:txXfrm>
    </dsp:sp>
    <dsp:sp modelId="{65659748-38CF-4C55-AB89-8BDFF2EECC71}">
      <dsp:nvSpPr>
        <dsp:cNvPr id="0" name=""/>
        <dsp:cNvSpPr/>
      </dsp:nvSpPr>
      <dsp:spPr>
        <a:xfrm>
          <a:off x="7276310" y="2965293"/>
          <a:ext cx="536524" cy="5111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8262" y="0"/>
              </a:lnTo>
              <a:lnTo>
                <a:pt x="268262" y="511170"/>
              </a:lnTo>
              <a:lnTo>
                <a:pt x="536524" y="5111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26046" y="3202352"/>
        <a:ext cx="37052" cy="37052"/>
      </dsp:txXfrm>
    </dsp:sp>
    <dsp:sp modelId="{2DCEB3B1-635B-4E90-84B0-451F573C77D8}">
      <dsp:nvSpPr>
        <dsp:cNvPr id="0" name=""/>
        <dsp:cNvSpPr/>
      </dsp:nvSpPr>
      <dsp:spPr>
        <a:xfrm>
          <a:off x="7276310" y="2454122"/>
          <a:ext cx="536524" cy="511170"/>
        </a:xfrm>
        <a:custGeom>
          <a:avLst/>
          <a:gdLst/>
          <a:ahLst/>
          <a:cxnLst/>
          <a:rect l="0" t="0" r="0" b="0"/>
          <a:pathLst>
            <a:path>
              <a:moveTo>
                <a:pt x="0" y="511170"/>
              </a:moveTo>
              <a:lnTo>
                <a:pt x="268262" y="511170"/>
              </a:lnTo>
              <a:lnTo>
                <a:pt x="268262" y="0"/>
              </a:lnTo>
              <a:lnTo>
                <a:pt x="53652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26046" y="2691181"/>
        <a:ext cx="37052" cy="37052"/>
      </dsp:txXfrm>
    </dsp:sp>
    <dsp:sp modelId="{3398A3A8-9AC6-4EC3-9DEB-F8391423B1D3}">
      <dsp:nvSpPr>
        <dsp:cNvPr id="0" name=""/>
        <dsp:cNvSpPr/>
      </dsp:nvSpPr>
      <dsp:spPr>
        <a:xfrm>
          <a:off x="4057162" y="1687366"/>
          <a:ext cx="536524" cy="12779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8262" y="0"/>
              </a:lnTo>
              <a:lnTo>
                <a:pt x="268262" y="1277926"/>
              </a:lnTo>
              <a:lnTo>
                <a:pt x="536524" y="127792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90775" y="2291680"/>
        <a:ext cx="69299" cy="69299"/>
      </dsp:txXfrm>
    </dsp:sp>
    <dsp:sp modelId="{BF55494F-A2F3-4F10-B51F-27CF212E3C16}">
      <dsp:nvSpPr>
        <dsp:cNvPr id="0" name=""/>
        <dsp:cNvSpPr/>
      </dsp:nvSpPr>
      <dsp:spPr>
        <a:xfrm>
          <a:off x="7276310" y="1386061"/>
          <a:ext cx="5365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6524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31159" y="1418368"/>
        <a:ext cx="26826" cy="26826"/>
      </dsp:txXfrm>
    </dsp:sp>
    <dsp:sp modelId="{D4632A1E-3565-4805-B572-12228E4B9544}">
      <dsp:nvSpPr>
        <dsp:cNvPr id="0" name=""/>
        <dsp:cNvSpPr/>
      </dsp:nvSpPr>
      <dsp:spPr>
        <a:xfrm>
          <a:off x="4057162" y="1431781"/>
          <a:ext cx="536524" cy="255585"/>
        </a:xfrm>
        <a:custGeom>
          <a:avLst/>
          <a:gdLst/>
          <a:ahLst/>
          <a:cxnLst/>
          <a:rect l="0" t="0" r="0" b="0"/>
          <a:pathLst>
            <a:path>
              <a:moveTo>
                <a:pt x="0" y="255585"/>
              </a:moveTo>
              <a:lnTo>
                <a:pt x="268262" y="255585"/>
              </a:lnTo>
              <a:lnTo>
                <a:pt x="268262" y="0"/>
              </a:lnTo>
              <a:lnTo>
                <a:pt x="536524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10567" y="1544716"/>
        <a:ext cx="29714" cy="29714"/>
      </dsp:txXfrm>
    </dsp:sp>
    <dsp:sp modelId="{716D1F8C-E378-4A4A-9040-C8A31DFF530A}">
      <dsp:nvSpPr>
        <dsp:cNvPr id="0" name=""/>
        <dsp:cNvSpPr/>
      </dsp:nvSpPr>
      <dsp:spPr>
        <a:xfrm>
          <a:off x="4057162" y="409439"/>
          <a:ext cx="536524" cy="1277926"/>
        </a:xfrm>
        <a:custGeom>
          <a:avLst/>
          <a:gdLst/>
          <a:ahLst/>
          <a:cxnLst/>
          <a:rect l="0" t="0" r="0" b="0"/>
          <a:pathLst>
            <a:path>
              <a:moveTo>
                <a:pt x="0" y="1277926"/>
              </a:moveTo>
              <a:lnTo>
                <a:pt x="268262" y="1277926"/>
              </a:lnTo>
              <a:lnTo>
                <a:pt x="268262" y="0"/>
              </a:lnTo>
              <a:lnTo>
                <a:pt x="536524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90775" y="1013753"/>
        <a:ext cx="69299" cy="69299"/>
      </dsp:txXfrm>
    </dsp:sp>
    <dsp:sp modelId="{3621ADDC-7295-44B9-92E3-100C0831D470}">
      <dsp:nvSpPr>
        <dsp:cNvPr id="0" name=""/>
        <dsp:cNvSpPr/>
      </dsp:nvSpPr>
      <dsp:spPr>
        <a:xfrm>
          <a:off x="838013" y="1687366"/>
          <a:ext cx="536524" cy="511170"/>
        </a:xfrm>
        <a:custGeom>
          <a:avLst/>
          <a:gdLst/>
          <a:ahLst/>
          <a:cxnLst/>
          <a:rect l="0" t="0" r="0" b="0"/>
          <a:pathLst>
            <a:path>
              <a:moveTo>
                <a:pt x="0" y="511170"/>
              </a:moveTo>
              <a:lnTo>
                <a:pt x="268262" y="511170"/>
              </a:lnTo>
              <a:lnTo>
                <a:pt x="268262" y="0"/>
              </a:lnTo>
              <a:lnTo>
                <a:pt x="536524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87750" y="1924425"/>
        <a:ext cx="37052" cy="37052"/>
      </dsp:txXfrm>
    </dsp:sp>
    <dsp:sp modelId="{002B1973-FA78-4CCC-9FB5-D3070C78CFC4}">
      <dsp:nvSpPr>
        <dsp:cNvPr id="0" name=""/>
        <dsp:cNvSpPr/>
      </dsp:nvSpPr>
      <dsp:spPr>
        <a:xfrm rot="16200000">
          <a:off x="-1723220" y="1789600"/>
          <a:ext cx="4304595" cy="81787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InvocationExpression</a:t>
          </a:r>
          <a:endParaRPr lang="en-US" sz="3900" kern="1200" dirty="0"/>
        </a:p>
      </dsp:txBody>
      <dsp:txXfrm>
        <a:off x="-1723220" y="1789600"/>
        <a:ext cx="4304595" cy="817873"/>
      </dsp:txXfrm>
    </dsp:sp>
    <dsp:sp modelId="{CD64E07C-5D45-42C5-8A4B-A9EB66FF00CD}">
      <dsp:nvSpPr>
        <dsp:cNvPr id="0" name=""/>
        <dsp:cNvSpPr/>
      </dsp:nvSpPr>
      <dsp:spPr>
        <a:xfrm>
          <a:off x="1374538" y="1278429"/>
          <a:ext cx="2682623" cy="81787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SimpleMemberAccessExpression</a:t>
          </a:r>
          <a:r>
            <a:rPr lang="en-US" sz="1500" kern="1200" dirty="0"/>
            <a:t>: </a:t>
          </a:r>
          <a:r>
            <a:rPr lang="en-US" sz="1500" kern="1200" dirty="0" err="1">
              <a:solidFill>
                <a:schemeClr val="tx1"/>
              </a:solidFill>
            </a:rPr>
            <a:t>ServiceLocator.Resolve</a:t>
          </a:r>
          <a:r>
            <a:rPr lang="en-US" sz="1500" kern="1200" dirty="0">
              <a:solidFill>
                <a:schemeClr val="tx1"/>
              </a:solidFill>
            </a:rPr>
            <a:t>&lt;Service&gt;</a:t>
          </a:r>
        </a:p>
      </dsp:txBody>
      <dsp:txXfrm>
        <a:off x="1374538" y="1278429"/>
        <a:ext cx="2682623" cy="817873"/>
      </dsp:txXfrm>
    </dsp:sp>
    <dsp:sp modelId="{BAB8F9F6-7885-4755-941C-062DF42B078C}">
      <dsp:nvSpPr>
        <dsp:cNvPr id="0" name=""/>
        <dsp:cNvSpPr/>
      </dsp:nvSpPr>
      <dsp:spPr>
        <a:xfrm>
          <a:off x="4593687" y="503"/>
          <a:ext cx="2682623" cy="8178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OperatorToken</a:t>
          </a:r>
          <a:r>
            <a:rPr lang="en-US" sz="1500" kern="1200" dirty="0"/>
            <a:t>: </a:t>
          </a:r>
          <a:r>
            <a:rPr lang="en-US" sz="1500" kern="1200" dirty="0">
              <a:solidFill>
                <a:schemeClr val="tx1"/>
              </a:solidFill>
            </a:rPr>
            <a:t>.</a:t>
          </a:r>
        </a:p>
      </dsp:txBody>
      <dsp:txXfrm>
        <a:off x="4593687" y="503"/>
        <a:ext cx="2682623" cy="817873"/>
      </dsp:txXfrm>
    </dsp:sp>
    <dsp:sp modelId="{C1BD5470-1FE1-4016-BA4F-348BFAA6A0DD}">
      <dsp:nvSpPr>
        <dsp:cNvPr id="0" name=""/>
        <dsp:cNvSpPr/>
      </dsp:nvSpPr>
      <dsp:spPr>
        <a:xfrm>
          <a:off x="4593687" y="1022844"/>
          <a:ext cx="2682623" cy="8178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IdentifierName</a:t>
          </a:r>
          <a:r>
            <a:rPr lang="en-US" sz="1500" kern="1200" dirty="0"/>
            <a:t>: </a:t>
          </a:r>
          <a:r>
            <a:rPr lang="en-US" sz="1500" kern="1200" dirty="0" err="1">
              <a:solidFill>
                <a:schemeClr val="tx1"/>
              </a:solidFill>
            </a:rPr>
            <a:t>ServiceLocator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4593687" y="1022844"/>
        <a:ext cx="2682623" cy="817873"/>
      </dsp:txXfrm>
    </dsp:sp>
    <dsp:sp modelId="{6F9B968D-880A-4243-8F42-35F821483CC1}">
      <dsp:nvSpPr>
        <dsp:cNvPr id="0" name=""/>
        <dsp:cNvSpPr/>
      </dsp:nvSpPr>
      <dsp:spPr>
        <a:xfrm>
          <a:off x="7812835" y="1022844"/>
          <a:ext cx="2682623" cy="8178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Identifier: </a:t>
          </a:r>
          <a:r>
            <a:rPr lang="en-US" sz="1500" kern="1200" dirty="0" err="1">
              <a:solidFill>
                <a:schemeClr val="tx1"/>
              </a:solidFill>
            </a:rPr>
            <a:t>ServiceLocator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7812835" y="1022844"/>
        <a:ext cx="2682623" cy="817873"/>
      </dsp:txXfrm>
    </dsp:sp>
    <dsp:sp modelId="{AA857162-3442-4D9F-A68F-E95AF746E5F4}">
      <dsp:nvSpPr>
        <dsp:cNvPr id="0" name=""/>
        <dsp:cNvSpPr/>
      </dsp:nvSpPr>
      <dsp:spPr>
        <a:xfrm>
          <a:off x="4593687" y="2556356"/>
          <a:ext cx="2682623" cy="8178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GenericName</a:t>
          </a:r>
          <a:r>
            <a:rPr lang="en-US" sz="1500" kern="1200" dirty="0"/>
            <a:t>: </a:t>
          </a:r>
          <a:r>
            <a:rPr lang="en-US" sz="1500" kern="1200" dirty="0">
              <a:solidFill>
                <a:schemeClr val="tx1"/>
              </a:solidFill>
            </a:rPr>
            <a:t>Resolve&lt;Service&gt;</a:t>
          </a:r>
        </a:p>
      </dsp:txBody>
      <dsp:txXfrm>
        <a:off x="4593687" y="2556356"/>
        <a:ext cx="2682623" cy="817873"/>
      </dsp:txXfrm>
    </dsp:sp>
    <dsp:sp modelId="{F340892F-B816-4C7B-B2E4-47DB10E3A0ED}">
      <dsp:nvSpPr>
        <dsp:cNvPr id="0" name=""/>
        <dsp:cNvSpPr/>
      </dsp:nvSpPr>
      <dsp:spPr>
        <a:xfrm>
          <a:off x="7812835" y="2045185"/>
          <a:ext cx="2682623" cy="8178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Identifier: </a:t>
          </a:r>
          <a:r>
            <a:rPr lang="en-US" sz="1500" kern="1200" dirty="0">
              <a:solidFill>
                <a:schemeClr val="tx1"/>
              </a:solidFill>
            </a:rPr>
            <a:t>Resolve</a:t>
          </a:r>
        </a:p>
      </dsp:txBody>
      <dsp:txXfrm>
        <a:off x="7812835" y="2045185"/>
        <a:ext cx="2682623" cy="817873"/>
      </dsp:txXfrm>
    </dsp:sp>
    <dsp:sp modelId="{18EF8273-E954-4D26-A95A-1EE83CF0D316}">
      <dsp:nvSpPr>
        <dsp:cNvPr id="0" name=""/>
        <dsp:cNvSpPr/>
      </dsp:nvSpPr>
      <dsp:spPr>
        <a:xfrm>
          <a:off x="7812835" y="3067527"/>
          <a:ext cx="2682623" cy="8178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TypeArgumentList</a:t>
          </a:r>
          <a:r>
            <a:rPr lang="en-US" sz="1500" kern="1200" dirty="0"/>
            <a:t>: </a:t>
          </a:r>
          <a:r>
            <a:rPr lang="en-US" sz="1500" kern="1200" dirty="0">
              <a:solidFill>
                <a:schemeClr val="tx1"/>
              </a:solidFill>
            </a:rPr>
            <a:t>Service</a:t>
          </a:r>
        </a:p>
      </dsp:txBody>
      <dsp:txXfrm>
        <a:off x="7812835" y="3067527"/>
        <a:ext cx="2682623" cy="817873"/>
      </dsp:txXfrm>
    </dsp:sp>
    <dsp:sp modelId="{08667CF8-668A-4E0C-80BE-1ECA55A60758}">
      <dsp:nvSpPr>
        <dsp:cNvPr id="0" name=""/>
        <dsp:cNvSpPr/>
      </dsp:nvSpPr>
      <dsp:spPr>
        <a:xfrm>
          <a:off x="1374538" y="2300771"/>
          <a:ext cx="2682623" cy="81787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ArgumentList</a:t>
          </a:r>
          <a:r>
            <a:rPr lang="en-US" sz="1500" kern="1200" dirty="0"/>
            <a:t>: </a:t>
          </a:r>
          <a:r>
            <a:rPr lang="en-US" sz="1500" kern="1200" dirty="0">
              <a:solidFill>
                <a:schemeClr val="tx1"/>
              </a:solidFill>
            </a:rPr>
            <a:t>()</a:t>
          </a:r>
        </a:p>
      </dsp:txBody>
      <dsp:txXfrm>
        <a:off x="1374538" y="2300771"/>
        <a:ext cx="2682623" cy="8178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ECBCFC-7D7C-43B3-8A70-D5A6385A2A42}">
      <dsp:nvSpPr>
        <dsp:cNvPr id="0" name=""/>
        <dsp:cNvSpPr/>
      </dsp:nvSpPr>
      <dsp:spPr>
        <a:xfrm>
          <a:off x="2431737" y="1478822"/>
          <a:ext cx="159062" cy="696846"/>
        </a:xfrm>
        <a:custGeom>
          <a:avLst/>
          <a:gdLst/>
          <a:ahLst/>
          <a:cxnLst/>
          <a:rect l="0" t="0" r="0" b="0"/>
          <a:pathLst>
            <a:path>
              <a:moveTo>
                <a:pt x="159062" y="0"/>
              </a:moveTo>
              <a:lnTo>
                <a:pt x="159062" y="696846"/>
              </a:lnTo>
              <a:lnTo>
                <a:pt x="0" y="69684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51A6E1-37FE-455D-B0B7-542E37B3D57B}">
      <dsp:nvSpPr>
        <dsp:cNvPr id="0" name=""/>
        <dsp:cNvSpPr/>
      </dsp:nvSpPr>
      <dsp:spPr>
        <a:xfrm>
          <a:off x="2590800" y="1478822"/>
          <a:ext cx="1833009" cy="13936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4630"/>
              </a:lnTo>
              <a:lnTo>
                <a:pt x="1833009" y="1234630"/>
              </a:lnTo>
              <a:lnTo>
                <a:pt x="1833009" y="139369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1E57DC-8384-4B34-8F86-0E010111B660}">
      <dsp:nvSpPr>
        <dsp:cNvPr id="0" name=""/>
        <dsp:cNvSpPr/>
      </dsp:nvSpPr>
      <dsp:spPr>
        <a:xfrm>
          <a:off x="2545080" y="1478822"/>
          <a:ext cx="91440" cy="13936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9369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CFCEF-4DA5-4F84-8CF1-79A298925354}">
      <dsp:nvSpPr>
        <dsp:cNvPr id="0" name=""/>
        <dsp:cNvSpPr/>
      </dsp:nvSpPr>
      <dsp:spPr>
        <a:xfrm>
          <a:off x="757790" y="1478822"/>
          <a:ext cx="1833009" cy="1393693"/>
        </a:xfrm>
        <a:custGeom>
          <a:avLst/>
          <a:gdLst/>
          <a:ahLst/>
          <a:cxnLst/>
          <a:rect l="0" t="0" r="0" b="0"/>
          <a:pathLst>
            <a:path>
              <a:moveTo>
                <a:pt x="1833009" y="0"/>
              </a:moveTo>
              <a:lnTo>
                <a:pt x="1833009" y="1234630"/>
              </a:lnTo>
              <a:lnTo>
                <a:pt x="0" y="1234630"/>
              </a:lnTo>
              <a:lnTo>
                <a:pt x="0" y="139369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BE96AC-76B8-483E-A0E7-C5D6BEB78158}">
      <dsp:nvSpPr>
        <dsp:cNvPr id="0" name=""/>
        <dsp:cNvSpPr/>
      </dsp:nvSpPr>
      <dsp:spPr>
        <a:xfrm>
          <a:off x="1833357" y="721380"/>
          <a:ext cx="1514884" cy="75744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Node</a:t>
          </a:r>
        </a:p>
      </dsp:txBody>
      <dsp:txXfrm>
        <a:off x="1833357" y="721380"/>
        <a:ext cx="1514884" cy="757442"/>
      </dsp:txXfrm>
    </dsp:sp>
    <dsp:sp modelId="{5A678087-D1F4-48FF-9198-4DA2E9452FA8}">
      <dsp:nvSpPr>
        <dsp:cNvPr id="0" name=""/>
        <dsp:cNvSpPr/>
      </dsp:nvSpPr>
      <dsp:spPr>
        <a:xfrm>
          <a:off x="347" y="2872515"/>
          <a:ext cx="1514884" cy="75744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Node</a:t>
          </a:r>
        </a:p>
      </dsp:txBody>
      <dsp:txXfrm>
        <a:off x="347" y="2872515"/>
        <a:ext cx="1514884" cy="757442"/>
      </dsp:txXfrm>
    </dsp:sp>
    <dsp:sp modelId="{51120241-F399-4005-B2CE-8E9E58CF30A9}">
      <dsp:nvSpPr>
        <dsp:cNvPr id="0" name=""/>
        <dsp:cNvSpPr/>
      </dsp:nvSpPr>
      <dsp:spPr>
        <a:xfrm>
          <a:off x="1833357" y="2872515"/>
          <a:ext cx="1514884" cy="75744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Node</a:t>
          </a:r>
        </a:p>
      </dsp:txBody>
      <dsp:txXfrm>
        <a:off x="1833357" y="2872515"/>
        <a:ext cx="1514884" cy="757442"/>
      </dsp:txXfrm>
    </dsp:sp>
    <dsp:sp modelId="{50914011-4B81-4F19-9CD1-256DF84031EF}">
      <dsp:nvSpPr>
        <dsp:cNvPr id="0" name=""/>
        <dsp:cNvSpPr/>
      </dsp:nvSpPr>
      <dsp:spPr>
        <a:xfrm>
          <a:off x="3666367" y="2872515"/>
          <a:ext cx="1514884" cy="75744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Node</a:t>
          </a:r>
        </a:p>
      </dsp:txBody>
      <dsp:txXfrm>
        <a:off x="3666367" y="2872515"/>
        <a:ext cx="1514884" cy="757442"/>
      </dsp:txXfrm>
    </dsp:sp>
    <dsp:sp modelId="{1D3A18E8-FF26-448F-A81E-482C1B9BECAE}">
      <dsp:nvSpPr>
        <dsp:cNvPr id="0" name=""/>
        <dsp:cNvSpPr/>
      </dsp:nvSpPr>
      <dsp:spPr>
        <a:xfrm>
          <a:off x="916852" y="1796947"/>
          <a:ext cx="1514884" cy="75744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>
              <a:solidFill>
                <a:srgbClr val="FF0000"/>
              </a:solidFill>
            </a:rPr>
            <a:t>Node</a:t>
          </a:r>
        </a:p>
      </dsp:txBody>
      <dsp:txXfrm>
        <a:off x="916852" y="1796947"/>
        <a:ext cx="1514884" cy="7574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41F65-F668-47CB-8E40-1DD9336F32DA}">
      <dsp:nvSpPr>
        <dsp:cNvPr id="0" name=""/>
        <dsp:cNvSpPr/>
      </dsp:nvSpPr>
      <dsp:spPr>
        <a:xfrm>
          <a:off x="2590800" y="2016606"/>
          <a:ext cx="1833009" cy="318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062"/>
              </a:lnTo>
              <a:lnTo>
                <a:pt x="1833009" y="159062"/>
              </a:lnTo>
              <a:lnTo>
                <a:pt x="1833009" y="31812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A4C586-4049-471D-8C29-D6BB2D8A9BE2}">
      <dsp:nvSpPr>
        <dsp:cNvPr id="0" name=""/>
        <dsp:cNvSpPr/>
      </dsp:nvSpPr>
      <dsp:spPr>
        <a:xfrm>
          <a:off x="2545080" y="2016606"/>
          <a:ext cx="91440" cy="3181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812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694679-51D4-426F-BB20-08CEE1DD2E3A}">
      <dsp:nvSpPr>
        <dsp:cNvPr id="0" name=""/>
        <dsp:cNvSpPr/>
      </dsp:nvSpPr>
      <dsp:spPr>
        <a:xfrm>
          <a:off x="757790" y="2016606"/>
          <a:ext cx="1833009" cy="318125"/>
        </a:xfrm>
        <a:custGeom>
          <a:avLst/>
          <a:gdLst/>
          <a:ahLst/>
          <a:cxnLst/>
          <a:rect l="0" t="0" r="0" b="0"/>
          <a:pathLst>
            <a:path>
              <a:moveTo>
                <a:pt x="1833009" y="0"/>
              </a:moveTo>
              <a:lnTo>
                <a:pt x="1833009" y="159062"/>
              </a:lnTo>
              <a:lnTo>
                <a:pt x="0" y="159062"/>
              </a:lnTo>
              <a:lnTo>
                <a:pt x="0" y="31812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26B4E5-F4C9-4032-97BE-3F807397455E}">
      <dsp:nvSpPr>
        <dsp:cNvPr id="0" name=""/>
        <dsp:cNvSpPr/>
      </dsp:nvSpPr>
      <dsp:spPr>
        <a:xfrm>
          <a:off x="1833357" y="1259164"/>
          <a:ext cx="1514884" cy="75744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Node*</a:t>
          </a:r>
        </a:p>
      </dsp:txBody>
      <dsp:txXfrm>
        <a:off x="1833357" y="1259164"/>
        <a:ext cx="1514884" cy="757442"/>
      </dsp:txXfrm>
    </dsp:sp>
    <dsp:sp modelId="{7DDA172B-4677-40A0-B47A-EBB24C907C81}">
      <dsp:nvSpPr>
        <dsp:cNvPr id="0" name=""/>
        <dsp:cNvSpPr/>
      </dsp:nvSpPr>
      <dsp:spPr>
        <a:xfrm>
          <a:off x="347" y="2334731"/>
          <a:ext cx="1514884" cy="75744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Node*</a:t>
          </a:r>
        </a:p>
      </dsp:txBody>
      <dsp:txXfrm>
        <a:off x="347" y="2334731"/>
        <a:ext cx="1514884" cy="757442"/>
      </dsp:txXfrm>
    </dsp:sp>
    <dsp:sp modelId="{A86FF4BE-53DE-4763-8E5E-5F563B363A0D}">
      <dsp:nvSpPr>
        <dsp:cNvPr id="0" name=""/>
        <dsp:cNvSpPr/>
      </dsp:nvSpPr>
      <dsp:spPr>
        <a:xfrm>
          <a:off x="1833357" y="2334731"/>
          <a:ext cx="1514884" cy="75744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Node*</a:t>
          </a:r>
        </a:p>
      </dsp:txBody>
      <dsp:txXfrm>
        <a:off x="1833357" y="2334731"/>
        <a:ext cx="1514884" cy="757442"/>
      </dsp:txXfrm>
    </dsp:sp>
    <dsp:sp modelId="{40D211F9-2DE1-41CE-8A74-F13770053BCB}">
      <dsp:nvSpPr>
        <dsp:cNvPr id="0" name=""/>
        <dsp:cNvSpPr/>
      </dsp:nvSpPr>
      <dsp:spPr>
        <a:xfrm>
          <a:off x="3666367" y="2334731"/>
          <a:ext cx="1514884" cy="75744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Node*</a:t>
          </a:r>
        </a:p>
      </dsp:txBody>
      <dsp:txXfrm>
        <a:off x="3666367" y="2334731"/>
        <a:ext cx="1514884" cy="7574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E61E6-ECA2-4B21-ABEB-A8B1801A80CA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https://github.com/AleksandrKugushev/how-to-roslyn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A95B4-A4FF-4059-BBA5-CD6040510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527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18366-A052-44AE-8A83-03448C514A16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https://github.com/AleksandrKugushev/how-to-roslyn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56219-52E5-46EB-8402-B0D5886D6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473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73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151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73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34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96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40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649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6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721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522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13800"/>
            </a:lvl1pPr>
          </a:lstStyle>
          <a:p>
            <a:r>
              <a:rPr lang="en-US" dirty="0"/>
              <a:t>Caption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Description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41B0-A570-478F-B5DD-70141C13CB7F}" type="datetime1">
              <a:rPr lang="ru-RU" smtClean="0"/>
              <a:t>22.07.2017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0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6B020-7C2F-4242-84C9-F0C4CD01F9D5}" type="datetime1">
              <a:rPr lang="ru-RU" smtClean="0"/>
              <a:t>22.07.2017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7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DCA73-348E-48A8-958D-826EE5A2B025}" type="datetime1">
              <a:rPr lang="ru-RU" smtClean="0"/>
              <a:t>22.07.2017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6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46C19-E1AE-49E4-BAA0-378623CE0207}" type="datetime1">
              <a:rPr lang="ru-RU" smtClean="0"/>
              <a:t>22.07.2017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40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765D7-105D-4FF8-8BD4-2D3230C4F489}" type="datetime1">
              <a:rPr lang="ru-RU" smtClean="0"/>
              <a:t>22.07.2017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41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F921-317F-41B8-B99C-1088E336FADC}" type="datetime1">
              <a:rPr lang="ru-RU" smtClean="0"/>
              <a:t>22.07.2017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59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65722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338388"/>
            <a:ext cx="5157787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38388"/>
            <a:ext cx="5183188" cy="38512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D0F8-8612-4703-964C-E29FA94902F6}" type="datetime1">
              <a:rPr lang="ru-RU" smtClean="0"/>
              <a:t>22.07.2017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09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FD3B6-DEB1-4DF6-AC1C-BF1719EA5051}" type="datetime1">
              <a:rPr lang="ru-RU" smtClean="0"/>
              <a:t>22.07.2017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74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80F6-C492-4382-BFC8-7F8D89BAF68E}" type="datetime1">
              <a:rPr lang="ru-RU" smtClean="0"/>
              <a:t>22.07.2017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06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21A85-01CD-4846-88C4-A4525FD56402}" type="datetime1">
              <a:rPr lang="ru-RU" smtClean="0"/>
              <a:t>22.07.2017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89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440FF-5F68-4B33-994F-BA4365D7CE76}" type="datetime1">
              <a:rPr lang="ru-RU" smtClean="0"/>
              <a:t>22.07.2017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5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20A7D-F144-471A-A873-9191160582FA}" type="datetime1">
              <a:rPr lang="ru-RU" smtClean="0"/>
              <a:t>22.07.2017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https://github.com/AleksandrKugushev/how-to-roslyn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A6CB4-6A1A-43C2-914C-7E9C5E803E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6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Arial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ergeyteplyakov.blogspot.ru/2015/10/simple-roslyn-based-analyzer.html" TargetMode="External"/><Relationship Id="rId2" Type="http://schemas.openxmlformats.org/officeDocument/2006/relationships/hyperlink" Target="https://joshvarty.wordpress.com/learn-roslyn-now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otnet/rosly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364" y="3371273"/>
            <a:ext cx="3486727" cy="3486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800" dirty="0"/>
              <a:t>Roslyn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982" y="3602038"/>
            <a:ext cx="8793017" cy="1782762"/>
          </a:xfrm>
        </p:spPr>
        <p:txBody>
          <a:bodyPr>
            <a:noAutofit/>
          </a:bodyPr>
          <a:lstStyle/>
          <a:p>
            <a:r>
              <a:rPr lang="ru-RU" sz="4400" dirty="0"/>
              <a:t>Очевидные неочевидности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7445131" y="5310621"/>
            <a:ext cx="3998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Кугушев Александр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859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Шпаргалка №2:</a:t>
            </a:r>
            <a:br>
              <a:rPr lang="ru-RU" dirty="0"/>
            </a:br>
            <a:r>
              <a:rPr lang="en-US" dirty="0" err="1"/>
              <a:t>ReplaceNode</a:t>
            </a:r>
            <a:r>
              <a:rPr lang="ru-RU" dirty="0"/>
              <a:t> – первый друг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02" y="1979223"/>
            <a:ext cx="4210396" cy="4044142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7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Шпаргалка №3:</a:t>
            </a:r>
            <a:br>
              <a:rPr lang="ru-RU" dirty="0"/>
            </a:br>
            <a:r>
              <a:rPr lang="ru-RU" dirty="0"/>
              <a:t>Как получить текст </a:t>
            </a:r>
            <a:r>
              <a:rPr lang="en-US" dirty="0" err="1"/>
              <a:t>SyntaxNode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ToString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ToFullString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11</a:t>
            </a:fld>
            <a:endParaRPr lang="en-US"/>
          </a:p>
        </p:txBody>
      </p:sp>
      <p:pic>
        <p:nvPicPr>
          <p:cNvPr id="27" name="Content Placeholder 2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232226"/>
            <a:ext cx="5006774" cy="1463167"/>
          </a:xfrm>
        </p:spPr>
      </p:pic>
      <p:pic>
        <p:nvPicPr>
          <p:cNvPr id="29" name="Content Placeholder 2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47623"/>
            <a:ext cx="5128704" cy="1981372"/>
          </a:xfrm>
        </p:spPr>
      </p:pic>
    </p:spTree>
    <p:extLst>
      <p:ext uri="{BB962C8B-B14F-4D97-AF65-F5344CB8AC3E}">
        <p14:creationId xmlns:p14="http://schemas.microsoft.com/office/powerpoint/2010/main" val="3246753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ServiceLocator.Resolve</a:t>
            </a:r>
            <a:r>
              <a:rPr lang="en-US" dirty="0"/>
              <a:t>&lt;Service&gt;()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38689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38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1" b="82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613" y="2985802"/>
            <a:ext cx="6988078" cy="2269689"/>
          </a:xfr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ru-RU" dirty="0">
                <a:solidFill>
                  <a:schemeClr val="accent1"/>
                </a:solidFill>
                <a:cs typeface="+mj-cs"/>
              </a:rPr>
              <a:t>Неочевидность</a:t>
            </a:r>
            <a:r>
              <a:rPr lang="en-US" dirty="0">
                <a:solidFill>
                  <a:schemeClr val="accent1"/>
                </a:solidFill>
                <a:cs typeface="+mj-cs"/>
              </a:rPr>
              <a:t> №4: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j-cs"/>
              </a:rPr>
            </a:b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+mj-cs"/>
              </a:rPr>
              <a:t>CodeAnalysys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j-cs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+mj-cs"/>
              </a:rPr>
              <a:t>очень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j-cs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+mj-cs"/>
              </a:rPr>
              <a:t>дружественна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j-cs"/>
              </a:rPr>
              <a:t>  к F12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https://github.com/AleksandrKugushev/how-to-roslyn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fld id="{4C4A6CB4-6A1A-43C2-914C-7E9C5E803E5D}" type="slidenum">
              <a:rPr lang="en-US" smtClean="0">
                <a:solidFill>
                  <a:srgbClr val="FFFFFF"/>
                </a:solidFill>
              </a:rPr>
              <a:pPr defTabSz="457200"/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009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Шпаргалка №4:</a:t>
            </a:r>
            <a:br>
              <a:rPr lang="ru-RU" dirty="0"/>
            </a:br>
            <a:r>
              <a:rPr lang="ru-RU" dirty="0"/>
              <a:t>Помимо типа узла есть</a:t>
            </a:r>
            <a:r>
              <a:rPr lang="en-US" dirty="0"/>
              <a:t> </a:t>
            </a:r>
            <a:r>
              <a:rPr lang="en-US" dirty="0" err="1"/>
              <a:t>SyntaxKind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Syntax Visualizer </a:t>
            </a:r>
            <a:r>
              <a:rPr lang="ru-RU" dirty="0"/>
              <a:t>отображается именно </a:t>
            </a:r>
            <a:r>
              <a:rPr lang="en-US" dirty="0" err="1"/>
              <a:t>SyntaxKind</a:t>
            </a:r>
            <a:endParaRPr lang="en-US" dirty="0"/>
          </a:p>
          <a:p>
            <a:r>
              <a:rPr lang="ru-RU" dirty="0"/>
              <a:t>Все </a:t>
            </a:r>
            <a:r>
              <a:rPr lang="en-US" dirty="0" err="1"/>
              <a:t>SyntaxToken</a:t>
            </a:r>
            <a:r>
              <a:rPr lang="ru-RU" dirty="0"/>
              <a:t> различаются именно значением </a:t>
            </a:r>
            <a:r>
              <a:rPr lang="en-US" dirty="0" err="1"/>
              <a:t>SyntaxKind</a:t>
            </a:r>
            <a:endParaRPr lang="en-US" dirty="0"/>
          </a:p>
          <a:p>
            <a:r>
              <a:rPr lang="ru-RU" dirty="0"/>
              <a:t>Если чего то нет в </a:t>
            </a:r>
            <a:r>
              <a:rPr lang="en-US" dirty="0" err="1"/>
              <a:t>SyntaxKind</a:t>
            </a:r>
            <a:r>
              <a:rPr lang="en-US" dirty="0"/>
              <a:t>, </a:t>
            </a:r>
            <a:r>
              <a:rPr lang="ru-RU" dirty="0"/>
              <a:t>этого нет в языке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52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Неочевидность №5:</a:t>
            </a:r>
            <a:br>
              <a:rPr lang="ru-RU" dirty="0"/>
            </a:br>
            <a:r>
              <a:rPr lang="ru-RU" dirty="0"/>
              <a:t>Где имя, там </a:t>
            </a:r>
            <a:r>
              <a:rPr lang="en-US" dirty="0"/>
              <a:t>Identifier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62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Шпаргалка №5:</a:t>
            </a:r>
            <a:br>
              <a:rPr lang="ru-RU" dirty="0"/>
            </a:br>
            <a:r>
              <a:rPr lang="ru-RU" dirty="0"/>
              <a:t>Есть </a:t>
            </a:r>
            <a:r>
              <a:rPr lang="en-US" dirty="0"/>
              <a:t>Equals, </a:t>
            </a:r>
            <a:r>
              <a:rPr lang="ru-RU" dirty="0"/>
              <a:t>а есть </a:t>
            </a:r>
            <a:r>
              <a:rPr lang="en-US" dirty="0" err="1"/>
              <a:t>IsEquivalentTo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IsEquivalentTo</a:t>
            </a:r>
            <a:r>
              <a:rPr lang="en-US" dirty="0"/>
              <a:t>(false)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83" y="2384660"/>
            <a:ext cx="2425397" cy="3758730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IsEquivalentTo</a:t>
            </a:r>
            <a:r>
              <a:rPr lang="en-US" dirty="0"/>
              <a:t>(true)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915" y="2338388"/>
            <a:ext cx="2685757" cy="3851275"/>
          </a:xfr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23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Как будем убивать </a:t>
            </a:r>
            <a:r>
              <a:rPr lang="en-US" dirty="0" err="1"/>
              <a:t>ServiceLocator</a:t>
            </a:r>
            <a:r>
              <a:rPr lang="ru-RU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Создадим конструктор если нет подходящего</a:t>
            </a:r>
          </a:p>
          <a:p>
            <a:r>
              <a:rPr lang="ru-RU" dirty="0"/>
              <a:t>Добавим соотвествующие поля</a:t>
            </a:r>
          </a:p>
          <a:p>
            <a:r>
              <a:rPr lang="ru-RU" dirty="0"/>
              <a:t>Добавим в конструктор необходимые параметры</a:t>
            </a:r>
          </a:p>
          <a:p>
            <a:r>
              <a:rPr lang="ru-RU" dirty="0"/>
              <a:t>Проинициализируем поля в конструкторе</a:t>
            </a:r>
          </a:p>
          <a:p>
            <a:r>
              <a:rPr lang="ru-RU" dirty="0"/>
              <a:t>Заменим вызовы </a:t>
            </a:r>
            <a:r>
              <a:rPr lang="en-US" dirty="0" err="1"/>
              <a:t>ServiceLocator</a:t>
            </a:r>
            <a:r>
              <a:rPr lang="ru-RU" dirty="0"/>
              <a:t> обращениями к полям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67" y="1825625"/>
            <a:ext cx="4648865" cy="4351338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7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Шпаргалка</a:t>
            </a:r>
            <a:r>
              <a:rPr lang="ru-RU" sz="4000" dirty="0">
                <a:solidFill>
                  <a:schemeClr val="accent1"/>
                </a:solidFill>
              </a:rPr>
              <a:t> №6:</a:t>
            </a:r>
            <a:br>
              <a:rPr lang="ru-RU" sz="4000" dirty="0"/>
            </a:br>
            <a:r>
              <a:rPr lang="en-US" dirty="0" err="1"/>
              <a:t>S</a:t>
            </a:r>
            <a:r>
              <a:rPr lang="en-US" sz="4000" dirty="0" err="1"/>
              <a:t>yntaxFactory</a:t>
            </a:r>
            <a:r>
              <a:rPr lang="ru-RU" sz="4000" dirty="0"/>
              <a:t> – король этого мира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87" y="2093976"/>
            <a:ext cx="6952230" cy="4051300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11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Шпаргалка №7:</a:t>
            </a:r>
            <a:br>
              <a:rPr lang="ru-RU" dirty="0"/>
            </a:br>
            <a:r>
              <a:rPr lang="en-US" dirty="0"/>
              <a:t>With….\Update…\Add…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With…</a:t>
            </a:r>
            <a:r>
              <a:rPr lang="ru-RU" dirty="0"/>
              <a:t>\</a:t>
            </a:r>
            <a:r>
              <a:rPr lang="en-US" dirty="0"/>
              <a:t>Update…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Возвращает новый экземпляр с полностью замененной частью</a:t>
            </a:r>
          </a:p>
          <a:p>
            <a:r>
              <a:rPr lang="ru-RU" dirty="0"/>
              <a:t>Существует версия для любой части синтаксиса кнкретной </a:t>
            </a:r>
            <a:r>
              <a:rPr lang="en-US" dirty="0" err="1"/>
              <a:t>SyntaxNode</a:t>
            </a:r>
            <a:endParaRPr lang="ru-RU" dirty="0"/>
          </a:p>
          <a:p>
            <a:r>
              <a:rPr lang="ru-RU" dirty="0"/>
              <a:t>Включает в себя токены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Add…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Возвращает новый экземпляр с дополненой частью</a:t>
            </a:r>
          </a:p>
          <a:p>
            <a:r>
              <a:rPr lang="ru-RU" dirty="0"/>
              <a:t>Существует если только если в этом есть смысл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49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Изучение </a:t>
            </a:r>
            <a:r>
              <a:rPr lang="en-US" dirty="0" err="1"/>
              <a:t>Rolsyn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Ожидание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91738"/>
            <a:ext cx="5157787" cy="3344575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Реальность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9410"/>
            <a:ext cx="5183188" cy="3829230"/>
          </a:xfr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1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Шпаргалка №8:</a:t>
            </a:r>
            <a:br>
              <a:rPr lang="ru-RU" dirty="0"/>
            </a:br>
            <a:r>
              <a:rPr lang="en-US" dirty="0" err="1"/>
              <a:t>NormalizeWhitespace</a:t>
            </a:r>
            <a:r>
              <a:rPr lang="en-US" dirty="0"/>
              <a:t>()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35" y="2873255"/>
            <a:ext cx="4755292" cy="2781541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После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58" y="2564618"/>
            <a:ext cx="4747671" cy="3398815"/>
          </a:xfr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5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Шпаргалка №9:</a:t>
            </a:r>
            <a:br>
              <a:rPr lang="ru-RU" dirty="0"/>
            </a:br>
            <a:r>
              <a:rPr lang="en-US" dirty="0" err="1"/>
              <a:t>InsertNodesBefore</a:t>
            </a:r>
            <a:r>
              <a:rPr lang="ru-RU" dirty="0"/>
              <a:t> и </a:t>
            </a:r>
            <a:r>
              <a:rPr lang="en-US" dirty="0" err="1"/>
              <a:t>InsertNodesAfter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14" y="1975066"/>
            <a:ext cx="9680171" cy="4052455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1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5873" cy="1325563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Неочевидность №6:</a:t>
            </a:r>
            <a:br>
              <a:rPr lang="ru-RU" dirty="0"/>
            </a:br>
            <a:r>
              <a:rPr lang="en-US" dirty="0"/>
              <a:t>Immutability, immutability everywhere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21" y="1825625"/>
            <a:ext cx="8158758" cy="4351338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63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Неочевидность №7:</a:t>
            </a:r>
            <a:br>
              <a:rPr lang="en-US" dirty="0"/>
            </a:br>
            <a:r>
              <a:rPr lang="ru-RU" dirty="0"/>
              <a:t>Если меняешь узел дерева, меняешь все дерево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8429185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92849090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1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" r="9091" b="63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84" y="640263"/>
            <a:ext cx="4447551" cy="5150937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ru-RU" dirty="0">
                <a:solidFill>
                  <a:schemeClr val="accent1"/>
                </a:solidFill>
              </a:rPr>
              <a:t>Шпаргалка №10:</a:t>
            </a:r>
            <a:br>
              <a:rPr lang="ru-RU" dirty="0"/>
            </a:br>
            <a:r>
              <a:rPr lang="en-US" dirty="0" err="1"/>
              <a:t>ReplaceNodes</a:t>
            </a:r>
            <a:r>
              <a:rPr lang="ru-RU" dirty="0"/>
              <a:t>  хорошо когда друзей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много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https://github.com/AleksandrKugushev/how-to-roslyn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4C4A6CB4-6A1A-43C2-914C-7E9C5E803E5D}" type="slidenum">
              <a:rPr lang="en-US">
                <a:solidFill>
                  <a:srgbClr val="FFFFFF"/>
                </a:solidFill>
              </a:rPr>
              <a:pPr/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625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мы узнали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Не забываем использовать</a:t>
            </a:r>
            <a:r>
              <a:rPr lang="en-US" dirty="0"/>
              <a:t> </a:t>
            </a:r>
            <a:r>
              <a:rPr lang="en-US" dirty="0" err="1"/>
              <a:t>SyntaxVisualizer</a:t>
            </a:r>
            <a:r>
              <a:rPr lang="ru-RU" dirty="0"/>
              <a:t> что бы понять структуру кода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Узлы с одинаковым типом могут отличаться по </a:t>
            </a:r>
            <a:r>
              <a:rPr lang="en-US" dirty="0" err="1"/>
              <a:t>SyntaxKind</a:t>
            </a: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объекты синтаксической модели создаются средствами </a:t>
            </a:r>
            <a:r>
              <a:rPr lang="en-US" dirty="0" err="1"/>
              <a:t>SyntaxFactory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синтаксические узлы следуют конфенции именования </a:t>
            </a:r>
            <a:r>
              <a:rPr lang="en-US" dirty="0"/>
              <a:t>Add/Update/With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Есть много полезных функций: </a:t>
            </a:r>
            <a:r>
              <a:rPr lang="en-US" dirty="0" err="1"/>
              <a:t>ReplaceNode</a:t>
            </a:r>
            <a:r>
              <a:rPr lang="ru-RU" dirty="0"/>
              <a:t>, </a:t>
            </a:r>
            <a:r>
              <a:rPr lang="en-US" dirty="0" err="1"/>
              <a:t>IsEquivalentTo</a:t>
            </a:r>
            <a:r>
              <a:rPr lang="en-US" dirty="0"/>
              <a:t>, </a:t>
            </a:r>
            <a:r>
              <a:rPr lang="en-US" dirty="0" err="1"/>
              <a:t>NormalizeWhitespace</a:t>
            </a:r>
            <a:r>
              <a:rPr lang="ru-RU" dirty="0"/>
              <a:t> и проч.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03477"/>
            <a:ext cx="5181600" cy="3995634"/>
          </a:xfr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2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Вопросы?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9962"/>
            <a:ext cx="5952066" cy="334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67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Материалы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https://joshvarty.wordpress.com/learn-roslyn-now/</a:t>
            </a:r>
            <a:endParaRPr lang="ru-RU" dirty="0"/>
          </a:p>
          <a:p>
            <a:r>
              <a:rPr lang="en-US" dirty="0">
                <a:hlinkClick r:id="rId3"/>
              </a:rPr>
              <a:t>http://sergeyteplyakov.blogspot.ru/2015/10/simple-roslyn-based-analyzer.html</a:t>
            </a:r>
            <a:endParaRPr lang="ru-RU" dirty="0"/>
          </a:p>
          <a:p>
            <a:r>
              <a:rPr lang="en-US" dirty="0">
                <a:hlinkClick r:id="rId4"/>
              </a:rPr>
              <a:t>https://github.com/dotnet/roslyn</a:t>
            </a:r>
            <a:endParaRPr lang="ru-RU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22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Цели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Рассмотреть топ неочевидных особенностей CodeAnalysis</a:t>
            </a:r>
          </a:p>
          <a:p>
            <a:r>
              <a:rPr lang="ru-RU" dirty="0"/>
              <a:t>Синхронизировать свое мышление со спецификой рассматриваемого API</a:t>
            </a:r>
          </a:p>
          <a:p>
            <a:r>
              <a:rPr lang="ru-RU" dirty="0"/>
              <a:t>Написать шпаргалку молодого</a:t>
            </a:r>
          </a:p>
          <a:p>
            <a:pPr marL="0" indent="0">
              <a:buNone/>
            </a:pPr>
            <a:r>
              <a:rPr lang="ru-RU" dirty="0"/>
              <a:t>  анализаторописателя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3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829" y="2828782"/>
            <a:ext cx="4457971" cy="334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59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Locator Fixer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После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4</a:t>
            </a:fld>
            <a:endParaRPr lang="en-US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34135"/>
            <a:ext cx="4008467" cy="2400508"/>
          </a:xfrm>
        </p:spPr>
      </p:pic>
      <p:pic>
        <p:nvPicPr>
          <p:cNvPr id="21" name="Content Placeholder 20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34135"/>
            <a:ext cx="4412362" cy="3459780"/>
          </a:xfrm>
        </p:spPr>
      </p:pic>
    </p:spTree>
    <p:extLst>
      <p:ext uri="{BB962C8B-B14F-4D97-AF65-F5344CB8AC3E}">
        <p14:creationId xmlns:p14="http://schemas.microsoft.com/office/powerpoint/2010/main" val="3063601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шаг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Получить объект </a:t>
            </a:r>
            <a:r>
              <a:rPr lang="en-US" dirty="0"/>
              <a:t>Syntax Tree</a:t>
            </a:r>
          </a:p>
          <a:p>
            <a:r>
              <a:rPr lang="ru-RU" dirty="0"/>
              <a:t>Получить корень этого дерева</a:t>
            </a:r>
          </a:p>
          <a:p>
            <a:r>
              <a:rPr lang="ru-RU" dirty="0"/>
              <a:t>Пройтись от корня по всему дереву в поисках класса</a:t>
            </a:r>
          </a:p>
          <a:p>
            <a:r>
              <a:rPr lang="ru-RU" dirty="0"/>
              <a:t>Внести необходимые изменения в класс</a:t>
            </a:r>
          </a:p>
          <a:p>
            <a:r>
              <a:rPr lang="ru-RU" dirty="0"/>
              <a:t>Заменить класс в исходном синтаксическом дереве</a:t>
            </a:r>
          </a:p>
          <a:p>
            <a:r>
              <a:rPr lang="ru-RU" dirty="0"/>
              <a:t>Вернуть измененное дерево в виде строки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460" y="1825625"/>
            <a:ext cx="4031079" cy="4351338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9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Шпаргалка №1:</a:t>
            </a:r>
            <a:br>
              <a:rPr lang="ru-RU" dirty="0"/>
            </a:br>
            <a:r>
              <a:rPr lang="en-US" dirty="0"/>
              <a:t>Syntax Visualizer</a:t>
            </a:r>
          </a:p>
        </p:txBody>
      </p:sp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9663"/>
            <a:ext cx="6172200" cy="462914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6</a:t>
            </a:fld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057400"/>
            <a:ext cx="2556536" cy="368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9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Неочевидность №1:</a:t>
            </a:r>
            <a:br>
              <a:rPr lang="ru-RU" dirty="0"/>
            </a:br>
            <a:r>
              <a:rPr lang="ru-RU" dirty="0"/>
              <a:t>Для всего есть фабрика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Фабричный метод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CSharpSyntaxTree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Статическая фабрика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/>
              <a:t>SyntaxFactory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848" y="3335261"/>
            <a:ext cx="6844079" cy="285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05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Неочевидность №2:</a:t>
            </a:r>
            <a:br>
              <a:rPr lang="ru-RU" dirty="0"/>
            </a:br>
            <a:r>
              <a:rPr lang="en-US" dirty="0" err="1"/>
              <a:t>DescendantNodes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17868658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33788536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https://github.com/AleksandrKugushev/how-to-roslyn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A6CB4-6A1A-43C2-914C-7E9C5E803E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05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176" y="3316942"/>
            <a:ext cx="6988078" cy="2269689"/>
          </a:xfr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 err="1">
                <a:solidFill>
                  <a:schemeClr val="accent1"/>
                </a:solidFill>
              </a:rPr>
              <a:t>Неочевидность</a:t>
            </a:r>
            <a:r>
              <a:rPr lang="en-US" dirty="0">
                <a:solidFill>
                  <a:schemeClr val="accent1"/>
                </a:solidFill>
              </a:rPr>
              <a:t> №3:</a:t>
            </a:r>
            <a:br>
              <a:rPr lang="en-US" dirty="0"/>
            </a:br>
            <a:r>
              <a:rPr lang="en-US" dirty="0"/>
              <a:t>100 </a:t>
            </a:r>
            <a:r>
              <a:rPr lang="en-US" dirty="0" err="1"/>
              <a:t>простых</a:t>
            </a:r>
            <a:r>
              <a:rPr lang="en-US" dirty="0"/>
              <a:t> </a:t>
            </a:r>
            <a:r>
              <a:rPr lang="en-US" dirty="0" err="1"/>
              <a:t>анализаторов</a:t>
            </a:r>
            <a:r>
              <a:rPr lang="en-US" dirty="0"/>
              <a:t> </a:t>
            </a:r>
            <a:r>
              <a:rPr lang="ru-RU" dirty="0"/>
              <a:t>лучше одного сложного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+mj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https://github.com/AleksandrKugushev/how-to-roslyn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fld id="{4C4A6CB4-6A1A-43C2-914C-7E9C5E803E5D}" type="slidenum">
              <a:rPr lang="en-US" smtClean="0">
                <a:solidFill>
                  <a:srgbClr val="FFFFFF"/>
                </a:solidFill>
              </a:rPr>
              <a:pPr defTabSz="457200"/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387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4491</TotalTime>
  <Words>643</Words>
  <Application>Microsoft Office PowerPoint</Application>
  <PresentationFormat>Widescreen</PresentationFormat>
  <Paragraphs>154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Arial Black</vt:lpstr>
      <vt:lpstr>Calibri</vt:lpstr>
      <vt:lpstr>Office Theme</vt:lpstr>
      <vt:lpstr>Roslyn</vt:lpstr>
      <vt:lpstr>Изучение Rolsyn</vt:lpstr>
      <vt:lpstr>Цели</vt:lpstr>
      <vt:lpstr>Service Locator Fixer</vt:lpstr>
      <vt:lpstr>Первый шаг</vt:lpstr>
      <vt:lpstr>Шпаргалка №1: Syntax Visualizer</vt:lpstr>
      <vt:lpstr>Неочевидность №1: Для всего есть фабрика</vt:lpstr>
      <vt:lpstr>Неочевидность №2: DescendantNodes</vt:lpstr>
      <vt:lpstr>Неочевидность №3: 100 простых анализаторов лучше одного сложного</vt:lpstr>
      <vt:lpstr>Шпаргалка №2: ReplaceNode – первый друг</vt:lpstr>
      <vt:lpstr>Шпаргалка №3: Как получить текст SyntaxNode</vt:lpstr>
      <vt:lpstr>ServiceLocator.Resolve&lt;Service&gt;()</vt:lpstr>
      <vt:lpstr>Неочевидность №4: CodeAnalysys очень дружественна  к F12</vt:lpstr>
      <vt:lpstr>Шпаргалка №4: Помимо типа узла есть SyntaxKind</vt:lpstr>
      <vt:lpstr>Неочевидность №5: Где имя, там Identifier</vt:lpstr>
      <vt:lpstr>Шпаргалка №5: Есть Equals, а есть IsEquivalentTo</vt:lpstr>
      <vt:lpstr>Как будем убивать ServiceLocator?</vt:lpstr>
      <vt:lpstr>Шпаргалка №6: SyntaxFactory – король этого мира</vt:lpstr>
      <vt:lpstr>Шпаргалка №7: With….\Update…\Add…</vt:lpstr>
      <vt:lpstr>Шпаргалка №8: NormalizeWhitespace()</vt:lpstr>
      <vt:lpstr>Шпаргалка №9: InsertNodesBefore и InsertNodesAfter</vt:lpstr>
      <vt:lpstr>Неочевидность №6: Immutability, immutability everywhere</vt:lpstr>
      <vt:lpstr>Неочевидность №7: Если меняешь узел дерева, меняешь все дерево</vt:lpstr>
      <vt:lpstr>Шпаргалка №10: ReplaceNodes  хорошо когда друзей  много</vt:lpstr>
      <vt:lpstr>Что мы узнали</vt:lpstr>
      <vt:lpstr>Вопросы?</vt:lpstr>
      <vt:lpstr>Материалы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Roslyn</dc:title>
  <dc:creator>Aleksandr Kugushev</dc:creator>
  <cp:lastModifiedBy>Aleksandr Kugushev</cp:lastModifiedBy>
  <cp:revision>338</cp:revision>
  <dcterms:created xsi:type="dcterms:W3CDTF">2017-05-28T09:53:34Z</dcterms:created>
  <dcterms:modified xsi:type="dcterms:W3CDTF">2017-07-23T08:40:25Z</dcterms:modified>
</cp:coreProperties>
</file>